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96" r:id="rId4"/>
    <p:sldId id="383" r:id="rId5"/>
    <p:sldId id="395" r:id="rId6"/>
    <p:sldId id="339" r:id="rId7"/>
    <p:sldId id="381" r:id="rId8"/>
    <p:sldId id="386" r:id="rId9"/>
    <p:sldId id="389" r:id="rId10"/>
    <p:sldId id="392" r:id="rId11"/>
    <p:sldId id="337" r:id="rId12"/>
    <p:sldId id="379" r:id="rId13"/>
    <p:sldId id="382" r:id="rId14"/>
    <p:sldId id="380" r:id="rId15"/>
    <p:sldId id="397" r:id="rId16"/>
    <p:sldId id="398" r:id="rId17"/>
    <p:sldId id="404" r:id="rId18"/>
    <p:sldId id="403" r:id="rId19"/>
    <p:sldId id="405" r:id="rId20"/>
    <p:sldId id="414" r:id="rId21"/>
    <p:sldId id="413" r:id="rId22"/>
    <p:sldId id="415" r:id="rId23"/>
    <p:sldId id="410" r:id="rId24"/>
    <p:sldId id="401" r:id="rId25"/>
    <p:sldId id="408" r:id="rId26"/>
    <p:sldId id="402" r:id="rId27"/>
    <p:sldId id="393" r:id="rId28"/>
    <p:sldId id="407" r:id="rId29"/>
    <p:sldId id="258" r:id="rId30"/>
    <p:sldId id="363" r:id="rId31"/>
    <p:sldId id="364" r:id="rId32"/>
    <p:sldId id="361" r:id="rId33"/>
    <p:sldId id="362" r:id="rId34"/>
    <p:sldId id="368" r:id="rId35"/>
    <p:sldId id="369" r:id="rId36"/>
    <p:sldId id="370" r:id="rId37"/>
    <p:sldId id="412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65" r:id="rId47"/>
    <p:sldId id="366" r:id="rId48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F3FB6-200B-2E4F-A203-65750790A456}" v="4020" dt="2023-03-23T08:39:24.213"/>
    <p1510:client id="{FA5B9D27-B338-7C4A-8DA9-1B3D2F87039C}" v="2" dt="2023-03-23T08:47:55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/>
    <p:restoredTop sz="87213"/>
  </p:normalViewPr>
  <p:slideViewPr>
    <p:cSldViewPr snapToGrid="0">
      <p:cViewPr varScale="1">
        <p:scale>
          <a:sx n="105" d="100"/>
          <a:sy n="105" d="100"/>
        </p:scale>
        <p:origin x="4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g KuNG" userId="cdea5fa8f2627b4e" providerId="LiveId" clId="{3CFF3FB6-200B-2E4F-A203-65750790A456}"/>
    <pc:docChg chg="undo redo custSel addSld delSld modSld sldOrd modMainMaster">
      <pc:chgData name="Tong KuNG" userId="cdea5fa8f2627b4e" providerId="LiveId" clId="{3CFF3FB6-200B-2E4F-A203-65750790A456}" dt="2023-03-23T08:46:04.095" v="17311" actId="5793"/>
      <pc:docMkLst>
        <pc:docMk/>
      </pc:docMkLst>
      <pc:sldChg chg="addSp delSp modSp mod modTransition setBg">
        <pc:chgData name="Tong KuNG" userId="cdea5fa8f2627b4e" providerId="LiveId" clId="{3CFF3FB6-200B-2E4F-A203-65750790A456}" dt="2023-03-23T08:32:21.071" v="17190"/>
        <pc:sldMkLst>
          <pc:docMk/>
          <pc:sldMk cId="2523463007" sldId="256"/>
        </pc:sldMkLst>
        <pc:spChg chg="mod">
          <ac:chgData name="Tong KuNG" userId="cdea5fa8f2627b4e" providerId="LiveId" clId="{3CFF3FB6-200B-2E4F-A203-65750790A456}" dt="2023-03-02T04:31:38.640" v="1734" actId="1076"/>
          <ac:spMkLst>
            <pc:docMk/>
            <pc:sldMk cId="2523463007" sldId="256"/>
            <ac:spMk id="2" creationId="{3EA79253-7885-AA22-C049-4F80C8B09B99}"/>
          </ac:spMkLst>
        </pc:spChg>
        <pc:spChg chg="mod ord">
          <ac:chgData name="Tong KuNG" userId="cdea5fa8f2627b4e" providerId="LiveId" clId="{3CFF3FB6-200B-2E4F-A203-65750790A456}" dt="2023-03-10T06:04:49.751" v="14452" actId="1076"/>
          <ac:spMkLst>
            <pc:docMk/>
            <pc:sldMk cId="2523463007" sldId="256"/>
            <ac:spMk id="3" creationId="{4BF30968-28D2-F0F6-1387-B60967A404AC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523463007" sldId="256"/>
            <ac:spMk id="4" creationId="{B7F9D959-71B9-D036-62AC-254AFA7C3FC3}"/>
          </ac:spMkLst>
        </pc:spChg>
        <pc:spChg chg="add del mod">
          <ac:chgData name="Tong KuNG" userId="cdea5fa8f2627b4e" providerId="LiveId" clId="{3CFF3FB6-200B-2E4F-A203-65750790A456}" dt="2023-03-19T12:53:50.696" v="14735" actId="478"/>
          <ac:spMkLst>
            <pc:docMk/>
            <pc:sldMk cId="2523463007" sldId="256"/>
            <ac:spMk id="4" creationId="{F0DD347E-B802-BEE9-EEE1-6C9323801B4B}"/>
          </ac:spMkLst>
        </pc:spChg>
        <pc:spChg chg="add del mod">
          <ac:chgData name="Tong KuNG" userId="cdea5fa8f2627b4e" providerId="LiveId" clId="{3CFF3FB6-200B-2E4F-A203-65750790A456}" dt="2023-03-19T12:53:54.836" v="14738"/>
          <ac:spMkLst>
            <pc:docMk/>
            <pc:sldMk cId="2523463007" sldId="256"/>
            <ac:spMk id="6" creationId="{6D526800-F920-87C0-2BFC-7CCF7A6E8B34}"/>
          </ac:spMkLst>
        </pc:spChg>
        <pc:spChg chg="add del mod ord">
          <ac:chgData name="Tong KuNG" userId="cdea5fa8f2627b4e" providerId="LiveId" clId="{3CFF3FB6-200B-2E4F-A203-65750790A456}" dt="2023-03-10T06:04:45.489" v="14451" actId="1076"/>
          <ac:spMkLst>
            <pc:docMk/>
            <pc:sldMk cId="2523463007" sldId="256"/>
            <ac:spMk id="10" creationId="{ADABCBBE-A6A5-9E92-1D4A-62D4FFBE3393}"/>
          </ac:spMkLst>
        </pc:spChg>
        <pc:spChg chg="add mod">
          <ac:chgData name="Tong KuNG" userId="cdea5fa8f2627b4e" providerId="LiveId" clId="{3CFF3FB6-200B-2E4F-A203-65750790A456}" dt="2023-03-02T04:31:30.855" v="1731" actId="2711"/>
          <ac:spMkLst>
            <pc:docMk/>
            <pc:sldMk cId="2523463007" sldId="256"/>
            <ac:spMk id="1035" creationId="{A182D396-EC2D-4435-A2E7-2BE57CF6A1E0}"/>
          </ac:spMkLst>
        </pc:spChg>
        <pc:spChg chg="add mod">
          <ac:chgData name="Tong KuNG" userId="cdea5fa8f2627b4e" providerId="LiveId" clId="{3CFF3FB6-200B-2E4F-A203-65750790A456}" dt="2023-03-02T04:31:30.855" v="1731" actId="2711"/>
          <ac:spMkLst>
            <pc:docMk/>
            <pc:sldMk cId="2523463007" sldId="256"/>
            <ac:spMk id="1037" creationId="{85B6A842-7411-4FE2-A63A-C0643166332F}"/>
          </ac:spMkLst>
        </pc:spChg>
        <pc:spChg chg="add mod">
          <ac:chgData name="Tong KuNG" userId="cdea5fa8f2627b4e" providerId="LiveId" clId="{3CFF3FB6-200B-2E4F-A203-65750790A456}" dt="2023-03-02T04:31:30.855" v="1731" actId="2711"/>
          <ac:spMkLst>
            <pc:docMk/>
            <pc:sldMk cId="2523463007" sldId="256"/>
            <ac:spMk id="1039" creationId="{B0E1A1AC-EF07-4431-B59B-BD97DC04858D}"/>
          </ac:spMkLst>
        </pc:spChg>
        <pc:picChg chg="del mod ord">
          <ac:chgData name="Tong KuNG" userId="cdea5fa8f2627b4e" providerId="LiveId" clId="{3CFF3FB6-200B-2E4F-A203-65750790A456}" dt="2023-03-02T04:40:37.205" v="2081" actId="478"/>
          <ac:picMkLst>
            <pc:docMk/>
            <pc:sldMk cId="2523463007" sldId="256"/>
            <ac:picMk id="4" creationId="{D7009FB5-9C83-5182-B877-6E35CB2F6125}"/>
          </ac:picMkLst>
        </pc:picChg>
        <pc:picChg chg="add mod">
          <ac:chgData name="Tong KuNG" userId="cdea5fa8f2627b4e" providerId="LiveId" clId="{3CFF3FB6-200B-2E4F-A203-65750790A456}" dt="2023-03-02T04:41:07.737" v="2091" actId="1076"/>
          <ac:picMkLst>
            <pc:docMk/>
            <pc:sldMk cId="2523463007" sldId="256"/>
            <ac:picMk id="5" creationId="{9F18282D-6782-506F-9A9E-1A727F5AEEC1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6" creationId="{9A6AA293-6C6B-AC2B-B574-673D487678C5}"/>
          </ac:picMkLst>
        </pc:picChg>
        <pc:picChg chg="add mod">
          <ac:chgData name="Tong KuNG" userId="cdea5fa8f2627b4e" providerId="LiveId" clId="{3CFF3FB6-200B-2E4F-A203-65750790A456}" dt="2023-03-02T04:41:21.934" v="2102" actId="1076"/>
          <ac:picMkLst>
            <pc:docMk/>
            <pc:sldMk cId="2523463007" sldId="256"/>
            <ac:picMk id="1026" creationId="{2E078403-E7A6-C620-45EB-AF56D21EF1E7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28" creationId="{E6F04392-18E6-B0E9-943F-CA68466949A9}"/>
          </ac:picMkLst>
        </pc:picChg>
        <pc:picChg chg="mod">
          <ac:chgData name="Tong KuNG" userId="cdea5fa8f2627b4e" providerId="LiveId" clId="{3CFF3FB6-200B-2E4F-A203-65750790A456}" dt="2023-03-02T04:41:05.774" v="2090" actId="1076"/>
          <ac:picMkLst>
            <pc:docMk/>
            <pc:sldMk cId="2523463007" sldId="256"/>
            <ac:picMk id="1030" creationId="{A3A67C93-0559-C462-3268-B269D4A8BD59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32" creationId="{EB68B3E0-1FBD-2A5E-543A-C86C3B8C8B2D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34" creationId="{54B9EE98-BA04-39FF-211C-021B880D1B7C}"/>
          </ac:picMkLst>
        </pc:picChg>
        <pc:picChg chg="add del">
          <ac:chgData name="Tong KuNG" userId="cdea5fa8f2627b4e" providerId="LiveId" clId="{3CFF3FB6-200B-2E4F-A203-65750790A456}" dt="2023-03-02T04:57:14.436" v="2147"/>
          <ac:picMkLst>
            <pc:docMk/>
            <pc:sldMk cId="2523463007" sldId="256"/>
            <ac:picMk id="1036" creationId="{C3D8E16D-8C02-1865-0FE5-2082FD834AB9}"/>
          </ac:picMkLst>
        </pc:picChg>
        <pc:picChg chg="add del mod">
          <ac:chgData name="Tong KuNG" userId="cdea5fa8f2627b4e" providerId="LiveId" clId="{3CFF3FB6-200B-2E4F-A203-65750790A456}" dt="2023-03-02T04:57:13.474" v="2145"/>
          <ac:picMkLst>
            <pc:docMk/>
            <pc:sldMk cId="2523463007" sldId="256"/>
            <ac:picMk id="1038" creationId="{E1622BE8-122D-7801-96D6-B6A30314A70F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40" creationId="{FA4693B3-8A07-4BA0-1B0B-37244FE1854D}"/>
          </ac:picMkLst>
        </pc:picChg>
        <pc:picChg chg="add del mod">
          <ac:chgData name="Tong KuNG" userId="cdea5fa8f2627b4e" providerId="LiveId" clId="{3CFF3FB6-200B-2E4F-A203-65750790A456}" dt="2023-03-02T04:58:57.906" v="2164" actId="478"/>
          <ac:picMkLst>
            <pc:docMk/>
            <pc:sldMk cId="2523463007" sldId="256"/>
            <ac:picMk id="1042" creationId="{82092DA4-A10C-7305-30FB-DEB33B06C5E1}"/>
          </ac:picMkLst>
        </pc:picChg>
      </pc:sldChg>
      <pc:sldChg chg="addSp delSp modSp mod setBg">
        <pc:chgData name="Tong KuNG" userId="cdea5fa8f2627b4e" providerId="LiveId" clId="{3CFF3FB6-200B-2E4F-A203-65750790A456}" dt="2023-03-23T08:35:25.682" v="17204" actId="1076"/>
        <pc:sldMkLst>
          <pc:docMk/>
          <pc:sldMk cId="3757510400" sldId="257"/>
        </pc:sldMkLst>
        <pc:spChg chg="mod">
          <ac:chgData name="Tong KuNG" userId="cdea5fa8f2627b4e" providerId="LiveId" clId="{3CFF3FB6-200B-2E4F-A203-65750790A456}" dt="2023-03-23T08:25:56.257" v="17135" actId="1036"/>
          <ac:spMkLst>
            <pc:docMk/>
            <pc:sldMk cId="3757510400" sldId="257"/>
            <ac:spMk id="3" creationId="{641C40ED-0FFE-98F7-2B6D-87FAFA51FB7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757510400" sldId="257"/>
            <ac:spMk id="4" creationId="{8C025BAA-8591-B841-5AAF-9A9EB1BAEAB9}"/>
          </ac:spMkLst>
        </pc:spChg>
        <pc:picChg chg="add mod">
          <ac:chgData name="Tong KuNG" userId="cdea5fa8f2627b4e" providerId="LiveId" clId="{3CFF3FB6-200B-2E4F-A203-65750790A456}" dt="2023-03-23T08:28:06.289" v="17147" actId="1076"/>
          <ac:picMkLst>
            <pc:docMk/>
            <pc:sldMk cId="3757510400" sldId="257"/>
            <ac:picMk id="1026" creationId="{529556EF-0038-BE93-DCA7-0A62B962CA44}"/>
          </ac:picMkLst>
        </pc:picChg>
        <pc:picChg chg="add del mod">
          <ac:chgData name="Tong KuNG" userId="cdea5fa8f2627b4e" providerId="LiveId" clId="{3CFF3FB6-200B-2E4F-A203-65750790A456}" dt="2023-03-23T08:35:07.796" v="17199" actId="478"/>
          <ac:picMkLst>
            <pc:docMk/>
            <pc:sldMk cId="3757510400" sldId="257"/>
            <ac:picMk id="1028" creationId="{B2BFFA27-4A8C-7A8B-8AAA-04FC43DB6E63}"/>
          </ac:picMkLst>
        </pc:picChg>
        <pc:picChg chg="add mod">
          <ac:chgData name="Tong KuNG" userId="cdea5fa8f2627b4e" providerId="LiveId" clId="{3CFF3FB6-200B-2E4F-A203-65750790A456}" dt="2023-03-23T08:35:25.682" v="17204" actId="1076"/>
          <ac:picMkLst>
            <pc:docMk/>
            <pc:sldMk cId="3757510400" sldId="257"/>
            <ac:picMk id="1030" creationId="{91BD281C-2573-2B24-39E0-1AA50CFE6BE8}"/>
          </ac:picMkLst>
        </pc:picChg>
        <pc:picChg chg="add del mod">
          <ac:chgData name="Tong KuNG" userId="cdea5fa8f2627b4e" providerId="LiveId" clId="{3CFF3FB6-200B-2E4F-A203-65750790A456}" dt="2023-03-23T08:34:52.654" v="17193"/>
          <ac:picMkLst>
            <pc:docMk/>
            <pc:sldMk cId="3757510400" sldId="257"/>
            <ac:picMk id="1032" creationId="{1C00B749-46AF-8ED6-6751-9BF8F594BA8D}"/>
          </ac:picMkLst>
        </pc:picChg>
      </pc:sldChg>
      <pc:sldChg chg="addSp delSp modSp mod setBg">
        <pc:chgData name="Tong KuNG" userId="cdea5fa8f2627b4e" providerId="LiveId" clId="{3CFF3FB6-200B-2E4F-A203-65750790A456}" dt="2023-03-23T08:40:39.087" v="17310"/>
        <pc:sldMkLst>
          <pc:docMk/>
          <pc:sldMk cId="1751076289" sldId="258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751076289" sldId="258"/>
            <ac:spMk id="3" creationId="{CD7E9F04-07EA-49DA-CA51-E4C5AF6BB3EE}"/>
          </ac:spMkLst>
        </pc:spChg>
        <pc:spChg chg="mod">
          <ac:chgData name="Tong KuNG" userId="cdea5fa8f2627b4e" providerId="LiveId" clId="{3CFF3FB6-200B-2E4F-A203-65750790A456}" dt="2023-03-10T05:17:32.298" v="13832" actId="20577"/>
          <ac:spMkLst>
            <pc:docMk/>
            <pc:sldMk cId="1751076289" sldId="258"/>
            <ac:spMk id="4" creationId="{8B676DE3-EAFF-A3E7-F79A-3F5291E3F9E8}"/>
          </ac:spMkLst>
        </pc:spChg>
        <pc:spChg chg="del mod">
          <ac:chgData name="Tong KuNG" userId="cdea5fa8f2627b4e" providerId="LiveId" clId="{3CFF3FB6-200B-2E4F-A203-65750790A456}" dt="2023-03-23T08:39:23.668" v="17298" actId="478"/>
          <ac:spMkLst>
            <pc:docMk/>
            <pc:sldMk cId="1751076289" sldId="258"/>
            <ac:spMk id="5" creationId="{CDCD3161-D8AD-81FE-8164-EFFF51E1BDF1}"/>
          </ac:spMkLst>
        </pc:spChg>
        <pc:spChg chg="add mod">
          <ac:chgData name="Tong KuNG" userId="cdea5fa8f2627b4e" providerId="LiveId" clId="{3CFF3FB6-200B-2E4F-A203-65750790A456}" dt="2023-03-23T08:40:39.087" v="17310"/>
          <ac:spMkLst>
            <pc:docMk/>
            <pc:sldMk cId="1751076289" sldId="258"/>
            <ac:spMk id="6" creationId="{2053C127-E7C9-0A2C-0C48-09763DA007AB}"/>
          </ac:spMkLst>
        </pc:spChg>
        <pc:spChg chg="add">
          <ac:chgData name="Tong KuNG" userId="cdea5fa8f2627b4e" providerId="LiveId" clId="{3CFF3FB6-200B-2E4F-A203-65750790A456}" dt="2023-03-10T02:53:32.698" v="12430" actId="26606"/>
          <ac:spMkLst>
            <pc:docMk/>
            <pc:sldMk cId="1751076289" sldId="258"/>
            <ac:spMk id="10" creationId="{ECC07320-C2CA-4E29-8481-9D9E143C7788}"/>
          </ac:spMkLst>
        </pc:spChg>
        <pc:spChg chg="add">
          <ac:chgData name="Tong KuNG" userId="cdea5fa8f2627b4e" providerId="LiveId" clId="{3CFF3FB6-200B-2E4F-A203-65750790A456}" dt="2023-03-10T02:53:32.698" v="12430" actId="26606"/>
          <ac:spMkLst>
            <pc:docMk/>
            <pc:sldMk cId="1751076289" sldId="258"/>
            <ac:spMk id="12" creationId="{178FB36B-5BFE-42CA-BC60-1115E0D95EEC}"/>
          </ac:spMkLst>
        </pc:spChg>
        <pc:picChg chg="add del mod">
          <ac:chgData name="Tong KuNG" userId="cdea5fa8f2627b4e" providerId="LiveId" clId="{3CFF3FB6-200B-2E4F-A203-65750790A456}" dt="2023-03-07T07:02:07.737" v="8029"/>
          <ac:picMkLst>
            <pc:docMk/>
            <pc:sldMk cId="1751076289" sldId="258"/>
            <ac:picMk id="2" creationId="{0B4171A7-9B4C-8C4A-FAE0-9CD330413F1C}"/>
          </ac:picMkLst>
        </pc:picChg>
        <pc:picChg chg="add mod ord modCrop">
          <ac:chgData name="Tong KuNG" userId="cdea5fa8f2627b4e" providerId="LiveId" clId="{3CFF3FB6-200B-2E4F-A203-65750790A456}" dt="2023-03-21T03:26:46.341" v="16268" actId="1076"/>
          <ac:picMkLst>
            <pc:docMk/>
            <pc:sldMk cId="1751076289" sldId="258"/>
            <ac:picMk id="2" creationId="{37691B13-5794-C8E1-4F38-6D895A8BFC2A}"/>
          </ac:picMkLst>
        </pc:picChg>
      </pc:sldChg>
      <pc:sldChg chg="addSp delSp modSp mod modNotesTx">
        <pc:chgData name="Tong KuNG" userId="cdea5fa8f2627b4e" providerId="LiveId" clId="{3CFF3FB6-200B-2E4F-A203-65750790A456}" dt="2023-03-23T08:35:56.448" v="17223"/>
        <pc:sldMkLst>
          <pc:docMk/>
          <pc:sldMk cId="1825184177" sldId="337"/>
        </pc:sldMkLst>
        <pc:spChg chg="mod">
          <ac:chgData name="Tong KuNG" userId="cdea5fa8f2627b4e" providerId="LiveId" clId="{3CFF3FB6-200B-2E4F-A203-65750790A456}" dt="2023-03-23T08:20:38.331" v="17129" actId="20577"/>
          <ac:spMkLst>
            <pc:docMk/>
            <pc:sldMk cId="1825184177" sldId="337"/>
            <ac:spMk id="2" creationId="{B85A2CBD-3D2C-477C-8B2F-D248F21A8478}"/>
          </ac:spMkLst>
        </pc:spChg>
        <pc:spChg chg="mod">
          <ac:chgData name="Tong KuNG" userId="cdea5fa8f2627b4e" providerId="LiveId" clId="{3CFF3FB6-200B-2E4F-A203-65750790A456}" dt="2023-03-20T00:59:50.984" v="15062" actId="20577"/>
          <ac:spMkLst>
            <pc:docMk/>
            <pc:sldMk cId="1825184177" sldId="337"/>
            <ac:spMk id="3" creationId="{B8765EF7-3C18-40C9-ACC7-EDC090407F47}"/>
          </ac:spMkLst>
        </pc:spChg>
        <pc:spChg chg="add del mod">
          <ac:chgData name="Tong KuNG" userId="cdea5fa8f2627b4e" providerId="LiveId" clId="{3CFF3FB6-200B-2E4F-A203-65750790A456}" dt="2023-03-20T01:00:36.859" v="15098" actId="1076"/>
          <ac:spMkLst>
            <pc:docMk/>
            <pc:sldMk cId="1825184177" sldId="337"/>
            <ac:spMk id="6" creationId="{FC308A42-54F9-C43C-462E-971588BA8F85}"/>
          </ac:spMkLst>
        </pc:spChg>
        <pc:spChg chg="add mod">
          <ac:chgData name="Tong KuNG" userId="cdea5fa8f2627b4e" providerId="LiveId" clId="{3CFF3FB6-200B-2E4F-A203-65750790A456}" dt="2023-03-20T01:00:08.765" v="15064" actId="1076"/>
          <ac:spMkLst>
            <pc:docMk/>
            <pc:sldMk cId="1825184177" sldId="337"/>
            <ac:spMk id="7" creationId="{6036B2DE-D122-AB19-6877-CB83F36680E1}"/>
          </ac:spMkLst>
        </pc:spChg>
        <pc:spChg chg="add mod">
          <ac:chgData name="Tong KuNG" userId="cdea5fa8f2627b4e" providerId="LiveId" clId="{3CFF3FB6-200B-2E4F-A203-65750790A456}" dt="2023-03-20T01:00:16.805" v="15068" actId="1076"/>
          <ac:spMkLst>
            <pc:docMk/>
            <pc:sldMk cId="1825184177" sldId="337"/>
            <ac:spMk id="8" creationId="{FFFA63CE-1A18-0E28-005A-CE12AE6CE458}"/>
          </ac:spMkLst>
        </pc:spChg>
        <pc:picChg chg="add mod">
          <ac:chgData name="Tong KuNG" userId="cdea5fa8f2627b4e" providerId="LiveId" clId="{3CFF3FB6-200B-2E4F-A203-65750790A456}" dt="2023-03-20T01:00:41.553" v="15100" actId="1076"/>
          <ac:picMkLst>
            <pc:docMk/>
            <pc:sldMk cId="1825184177" sldId="337"/>
            <ac:picMk id="4" creationId="{336E62D4-96AF-4119-714B-2A5B400E8646}"/>
          </ac:picMkLst>
        </pc:picChg>
        <pc:picChg chg="add mod">
          <ac:chgData name="Tong KuNG" userId="cdea5fa8f2627b4e" providerId="LiveId" clId="{3CFF3FB6-200B-2E4F-A203-65750790A456}" dt="2023-03-23T08:28:42.781" v="17157"/>
          <ac:picMkLst>
            <pc:docMk/>
            <pc:sldMk cId="1825184177" sldId="337"/>
            <ac:picMk id="9" creationId="{25320E7C-02D4-F211-8860-23CC71A80970}"/>
          </ac:picMkLst>
        </pc:picChg>
        <pc:picChg chg="add del mod">
          <ac:chgData name="Tong KuNG" userId="cdea5fa8f2627b4e" providerId="LiveId" clId="{3CFF3FB6-200B-2E4F-A203-65750790A456}" dt="2023-03-23T08:35:55.812" v="17222" actId="478"/>
          <ac:picMkLst>
            <pc:docMk/>
            <pc:sldMk cId="1825184177" sldId="337"/>
            <ac:picMk id="10" creationId="{4C61F531-9FD0-020D-5C54-2BE7669C12C2}"/>
          </ac:picMkLst>
        </pc:picChg>
        <pc:picChg chg="add mod">
          <ac:chgData name="Tong KuNG" userId="cdea5fa8f2627b4e" providerId="LiveId" clId="{3CFF3FB6-200B-2E4F-A203-65750790A456}" dt="2023-03-23T08:35:56.448" v="17223"/>
          <ac:picMkLst>
            <pc:docMk/>
            <pc:sldMk cId="1825184177" sldId="337"/>
            <ac:picMk id="11" creationId="{8933E06D-399C-800F-2BA1-2B678057A67C}"/>
          </ac:picMkLst>
        </pc:picChg>
      </pc:sldChg>
      <pc:sldChg chg="addSp delSp modSp mod modNotesTx">
        <pc:chgData name="Tong KuNG" userId="cdea5fa8f2627b4e" providerId="LiveId" clId="{3CFF3FB6-200B-2E4F-A203-65750790A456}" dt="2023-03-23T08:35:38.246" v="17212"/>
        <pc:sldMkLst>
          <pc:docMk/>
          <pc:sldMk cId="1097646978" sldId="339"/>
        </pc:sldMkLst>
        <pc:spChg chg="mod">
          <ac:chgData name="Tong KuNG" userId="cdea5fa8f2627b4e" providerId="LiveId" clId="{3CFF3FB6-200B-2E4F-A203-65750790A456}" dt="2023-03-03T04:01:17.891" v="3957" actId="20577"/>
          <ac:spMkLst>
            <pc:docMk/>
            <pc:sldMk cId="1097646978" sldId="339"/>
            <ac:spMk id="2" creationId="{831DF303-8215-57FA-3B7C-D3F341D09139}"/>
          </ac:spMkLst>
        </pc:spChg>
        <pc:spChg chg="mod">
          <ac:chgData name="Tong KuNG" userId="cdea5fa8f2627b4e" providerId="LiveId" clId="{3CFF3FB6-200B-2E4F-A203-65750790A456}" dt="2023-03-22T01:19:41.815" v="16426" actId="403"/>
          <ac:spMkLst>
            <pc:docMk/>
            <pc:sldMk cId="1097646978" sldId="339"/>
            <ac:spMk id="3" creationId="{213916DE-CD65-6468-9CA9-CFCE25E08E5A}"/>
          </ac:spMkLst>
        </pc:spChg>
        <pc:spChg chg="add del mod">
          <ac:chgData name="Tong KuNG" userId="cdea5fa8f2627b4e" providerId="LiveId" clId="{3CFF3FB6-200B-2E4F-A203-65750790A456}" dt="2023-03-03T03:15:15.055" v="3642" actId="14100"/>
          <ac:spMkLst>
            <pc:docMk/>
            <pc:sldMk cId="1097646978" sldId="339"/>
            <ac:spMk id="6" creationId="{CF52430D-BEF7-A853-6328-6D7C09C28F8A}"/>
          </ac:spMkLst>
        </pc:spChg>
        <pc:spChg chg="add mod">
          <ac:chgData name="Tong KuNG" userId="cdea5fa8f2627b4e" providerId="LiveId" clId="{3CFF3FB6-200B-2E4F-A203-65750790A456}" dt="2023-03-10T01:25:57.991" v="11613" actId="20577"/>
          <ac:spMkLst>
            <pc:docMk/>
            <pc:sldMk cId="1097646978" sldId="339"/>
            <ac:spMk id="7" creationId="{79FE57B0-FF4B-07F7-AA88-55D08A8BCA55}"/>
          </ac:spMkLst>
        </pc:spChg>
        <pc:spChg chg="add del mod">
          <ac:chgData name="Tong KuNG" userId="cdea5fa8f2627b4e" providerId="LiveId" clId="{3CFF3FB6-200B-2E4F-A203-65750790A456}" dt="2023-03-03T00:57:11.285" v="2172"/>
          <ac:spMkLst>
            <pc:docMk/>
            <pc:sldMk cId="1097646978" sldId="339"/>
            <ac:spMk id="8" creationId="{E6FCA3C8-D3C2-3272-D3D8-C0A27651D5C9}"/>
          </ac:spMkLst>
        </pc:spChg>
        <pc:picChg chg="add del mod">
          <ac:chgData name="Tong KuNG" userId="cdea5fa8f2627b4e" providerId="LiveId" clId="{3CFF3FB6-200B-2E4F-A203-65750790A456}" dt="2023-03-03T03:15:09.121" v="3638" actId="1076"/>
          <ac:picMkLst>
            <pc:docMk/>
            <pc:sldMk cId="1097646978" sldId="339"/>
            <ac:picMk id="5" creationId="{78CD6E3A-3F22-CEF9-1C4C-89CC700AB12E}"/>
          </ac:picMkLst>
        </pc:picChg>
        <pc:picChg chg="add mod">
          <ac:chgData name="Tong KuNG" userId="cdea5fa8f2627b4e" providerId="LiveId" clId="{3CFF3FB6-200B-2E4F-A203-65750790A456}" dt="2023-03-23T08:28:27.166" v="17152"/>
          <ac:picMkLst>
            <pc:docMk/>
            <pc:sldMk cId="1097646978" sldId="339"/>
            <ac:picMk id="8" creationId="{0308AF02-78F5-986E-EDE9-484ACE2D77CE}"/>
          </ac:picMkLst>
        </pc:picChg>
        <pc:picChg chg="add del mod">
          <ac:chgData name="Tong KuNG" userId="cdea5fa8f2627b4e" providerId="LiveId" clId="{3CFF3FB6-200B-2E4F-A203-65750790A456}" dt="2023-03-23T08:35:37.671" v="17211" actId="478"/>
          <ac:picMkLst>
            <pc:docMk/>
            <pc:sldMk cId="1097646978" sldId="339"/>
            <ac:picMk id="9" creationId="{13C92459-2609-146B-B6AE-01B283492C45}"/>
          </ac:picMkLst>
        </pc:picChg>
        <pc:picChg chg="add del mod">
          <ac:chgData name="Tong KuNG" userId="cdea5fa8f2627b4e" providerId="LiveId" clId="{3CFF3FB6-200B-2E4F-A203-65750790A456}" dt="2023-03-22T00:22:49.254" v="16353" actId="478"/>
          <ac:picMkLst>
            <pc:docMk/>
            <pc:sldMk cId="1097646978" sldId="339"/>
            <ac:picMk id="9" creationId="{9D68F900-8528-5512-EBCE-5E8CD73DED64}"/>
          </ac:picMkLst>
        </pc:picChg>
        <pc:picChg chg="add mod">
          <ac:chgData name="Tong KuNG" userId="cdea5fa8f2627b4e" providerId="LiveId" clId="{3CFF3FB6-200B-2E4F-A203-65750790A456}" dt="2023-03-23T08:35:38.246" v="17212"/>
          <ac:picMkLst>
            <pc:docMk/>
            <pc:sldMk cId="1097646978" sldId="339"/>
            <ac:picMk id="10" creationId="{B30EF69D-F2CA-E229-56F2-522CC062F0ED}"/>
          </ac:picMkLst>
        </pc:picChg>
        <pc:picChg chg="add del mod">
          <ac:chgData name="Tong KuNG" userId="cdea5fa8f2627b4e" providerId="LiveId" clId="{3CFF3FB6-200B-2E4F-A203-65750790A456}" dt="2023-03-03T02:00:59.695" v="2311" actId="478"/>
          <ac:picMkLst>
            <pc:docMk/>
            <pc:sldMk cId="1097646978" sldId="339"/>
            <ac:picMk id="10" creationId="{E9AEA70F-425D-96DF-3259-D58C3CA81167}"/>
          </ac:picMkLst>
        </pc:picChg>
      </pc:sldChg>
      <pc:sldChg chg="del">
        <pc:chgData name="Tong KuNG" userId="cdea5fa8f2627b4e" providerId="LiveId" clId="{3CFF3FB6-200B-2E4F-A203-65750790A456}" dt="2023-03-02T00:39:34.725" v="318" actId="2696"/>
        <pc:sldMkLst>
          <pc:docMk/>
          <pc:sldMk cId="675189197" sldId="343"/>
        </pc:sldMkLst>
      </pc:sldChg>
      <pc:sldChg chg="del">
        <pc:chgData name="Tong KuNG" userId="cdea5fa8f2627b4e" providerId="LiveId" clId="{3CFF3FB6-200B-2E4F-A203-65750790A456}" dt="2023-03-02T00:39:34.725" v="318" actId="2696"/>
        <pc:sldMkLst>
          <pc:docMk/>
          <pc:sldMk cId="1054378983" sldId="344"/>
        </pc:sldMkLst>
      </pc:sldChg>
      <pc:sldChg chg="addSp delSp modSp mod modShow">
        <pc:chgData name="Tong KuNG" userId="cdea5fa8f2627b4e" providerId="LiveId" clId="{3CFF3FB6-200B-2E4F-A203-65750790A456}" dt="2023-03-23T08:37:09.248" v="17264"/>
        <pc:sldMkLst>
          <pc:docMk/>
          <pc:sldMk cId="1680771620" sldId="361"/>
        </pc:sldMkLst>
        <pc:spChg chg="mod">
          <ac:chgData name="Tong KuNG" userId="cdea5fa8f2627b4e" providerId="LiveId" clId="{3CFF3FB6-200B-2E4F-A203-65750790A456}" dt="2023-03-22T02:14:39.912" v="16648" actId="20577"/>
          <ac:spMkLst>
            <pc:docMk/>
            <pc:sldMk cId="1680771620" sldId="361"/>
            <ac:spMk id="4" creationId="{8A30772A-31FF-74DD-4260-C2CC5171EB4D}"/>
          </ac:spMkLst>
        </pc:spChg>
        <pc:spChg chg="mod">
          <ac:chgData name="Tong KuNG" userId="cdea5fa8f2627b4e" providerId="LiveId" clId="{3CFF3FB6-200B-2E4F-A203-65750790A456}" dt="2023-03-03T03:47:40.645" v="3843" actId="113"/>
          <ac:spMkLst>
            <pc:docMk/>
            <pc:sldMk cId="1680771620" sldId="361"/>
            <ac:spMk id="10" creationId="{172ABC54-A9BD-4AFA-BBEA-81416606CFC9}"/>
          </ac:spMkLst>
        </pc:spChg>
        <pc:spChg chg="mod">
          <ac:chgData name="Tong KuNG" userId="cdea5fa8f2627b4e" providerId="LiveId" clId="{3CFF3FB6-200B-2E4F-A203-65750790A456}" dt="2023-03-03T03:47:40.645" v="3843" actId="113"/>
          <ac:spMkLst>
            <pc:docMk/>
            <pc:sldMk cId="1680771620" sldId="361"/>
            <ac:spMk id="11" creationId="{2A6F64E7-A504-403E-B7CF-BB76F183BF3E}"/>
          </ac:spMkLst>
        </pc:spChg>
        <pc:spChg chg="del">
          <ac:chgData name="Tong KuNG" userId="cdea5fa8f2627b4e" providerId="LiveId" clId="{3CFF3FB6-200B-2E4F-A203-65750790A456}" dt="2023-03-10T04:16:05.397" v="13533" actId="478"/>
          <ac:spMkLst>
            <pc:docMk/>
            <pc:sldMk cId="1680771620" sldId="361"/>
            <ac:spMk id="12" creationId="{B99879C1-E5AA-CCD5-1FBD-3274F25A89C5}"/>
          </ac:spMkLst>
        </pc:spChg>
        <pc:picChg chg="add mod">
          <ac:chgData name="Tong KuNG" userId="cdea5fa8f2627b4e" providerId="LiveId" clId="{3CFF3FB6-200B-2E4F-A203-65750790A456}" dt="2023-03-23T08:29:42.450" v="17175"/>
          <ac:picMkLst>
            <pc:docMk/>
            <pc:sldMk cId="1680771620" sldId="361"/>
            <ac:picMk id="6" creationId="{FC5864A5-E709-1C96-6BF7-A7DB1A354F9A}"/>
          </ac:picMkLst>
        </pc:picChg>
        <pc:picChg chg="add del mod">
          <ac:chgData name="Tong KuNG" userId="cdea5fa8f2627b4e" providerId="LiveId" clId="{3CFF3FB6-200B-2E4F-A203-65750790A456}" dt="2023-03-23T08:37:08.624" v="17263" actId="478"/>
          <ac:picMkLst>
            <pc:docMk/>
            <pc:sldMk cId="1680771620" sldId="361"/>
            <ac:picMk id="7" creationId="{45A6D8E2-BD03-5C4B-A560-E26F03F55870}"/>
          </ac:picMkLst>
        </pc:picChg>
        <pc:picChg chg="mod">
          <ac:chgData name="Tong KuNG" userId="cdea5fa8f2627b4e" providerId="LiveId" clId="{3CFF3FB6-200B-2E4F-A203-65750790A456}" dt="2023-03-03T03:52:01.403" v="3876" actId="14100"/>
          <ac:picMkLst>
            <pc:docMk/>
            <pc:sldMk cId="1680771620" sldId="361"/>
            <ac:picMk id="8" creationId="{F7221E21-F59A-27BE-7E65-57D499527DB9}"/>
          </ac:picMkLst>
        </pc:picChg>
        <pc:picChg chg="add mod">
          <ac:chgData name="Tong KuNG" userId="cdea5fa8f2627b4e" providerId="LiveId" clId="{3CFF3FB6-200B-2E4F-A203-65750790A456}" dt="2023-03-23T08:37:09.248" v="17264"/>
          <ac:picMkLst>
            <pc:docMk/>
            <pc:sldMk cId="1680771620" sldId="361"/>
            <ac:picMk id="9" creationId="{6EAE7458-38AC-B4DE-5505-899038CBD6F6}"/>
          </ac:picMkLst>
        </pc:picChg>
        <pc:picChg chg="mod">
          <ac:chgData name="Tong KuNG" userId="cdea5fa8f2627b4e" providerId="LiveId" clId="{3CFF3FB6-200B-2E4F-A203-65750790A456}" dt="2023-03-03T03:51:46.179" v="3871" actId="208"/>
          <ac:picMkLst>
            <pc:docMk/>
            <pc:sldMk cId="1680771620" sldId="361"/>
            <ac:picMk id="15" creationId="{80C914E5-8385-3315-DB7C-C3093EA807B1}"/>
          </ac:picMkLst>
        </pc:picChg>
      </pc:sldChg>
      <pc:sldChg chg="addSp delSp modSp mod">
        <pc:chgData name="Tong KuNG" userId="cdea5fa8f2627b4e" providerId="LiveId" clId="{3CFF3FB6-200B-2E4F-A203-65750790A456}" dt="2023-03-23T08:37:12.939" v="17266"/>
        <pc:sldMkLst>
          <pc:docMk/>
          <pc:sldMk cId="207878714" sldId="362"/>
        </pc:sldMkLst>
        <pc:spChg chg="mod">
          <ac:chgData name="Tong KuNG" userId="cdea5fa8f2627b4e" providerId="LiveId" clId="{3CFF3FB6-200B-2E4F-A203-65750790A456}" dt="2023-03-10T04:16:45.511" v="13571" actId="20577"/>
          <ac:spMkLst>
            <pc:docMk/>
            <pc:sldMk cId="207878714" sldId="362"/>
            <ac:spMk id="2" creationId="{44DF71FD-2629-AD5B-07B7-90E2F1847AD7}"/>
          </ac:spMkLst>
        </pc:spChg>
        <pc:spChg chg="add del mod">
          <ac:chgData name="Tong KuNG" userId="cdea5fa8f2627b4e" providerId="LiveId" clId="{3CFF3FB6-200B-2E4F-A203-65750790A456}" dt="2023-03-10T04:16:40.943" v="13563" actId="478"/>
          <ac:spMkLst>
            <pc:docMk/>
            <pc:sldMk cId="207878714" sldId="362"/>
            <ac:spMk id="6" creationId="{11F14C6D-7EEE-F084-BE5C-7FA3EAEDC737}"/>
          </ac:spMkLst>
        </pc:spChg>
        <pc:spChg chg="mod">
          <ac:chgData name="Tong KuNG" userId="cdea5fa8f2627b4e" providerId="LiveId" clId="{3CFF3FB6-200B-2E4F-A203-65750790A456}" dt="2023-03-10T04:16:50.298" v="13572" actId="1076"/>
          <ac:spMkLst>
            <pc:docMk/>
            <pc:sldMk cId="207878714" sldId="362"/>
            <ac:spMk id="9" creationId="{FC5D7077-5BDB-C000-4974-6202BFF904AE}"/>
          </ac:spMkLst>
        </pc:spChg>
        <pc:spChg chg="mod">
          <ac:chgData name="Tong KuNG" userId="cdea5fa8f2627b4e" providerId="LiveId" clId="{3CFF3FB6-200B-2E4F-A203-65750790A456}" dt="2023-03-10T04:16:50.298" v="13572" actId="1076"/>
          <ac:spMkLst>
            <pc:docMk/>
            <pc:sldMk cId="207878714" sldId="362"/>
            <ac:spMk id="10" creationId="{1DB4336D-F865-C852-D64B-A95F66A310DE}"/>
          </ac:spMkLst>
        </pc:spChg>
        <pc:picChg chg="add mod">
          <ac:chgData name="Tong KuNG" userId="cdea5fa8f2627b4e" providerId="LiveId" clId="{3CFF3FB6-200B-2E4F-A203-65750790A456}" dt="2023-03-23T08:29:54.354" v="17176"/>
          <ac:picMkLst>
            <pc:docMk/>
            <pc:sldMk cId="207878714" sldId="362"/>
            <ac:picMk id="3" creationId="{929ED74D-3C03-CA6C-0C79-DC7AD32B4E18}"/>
          </ac:picMkLst>
        </pc:picChg>
        <pc:picChg chg="mod">
          <ac:chgData name="Tong KuNG" userId="cdea5fa8f2627b4e" providerId="LiveId" clId="{3CFF3FB6-200B-2E4F-A203-65750790A456}" dt="2023-03-10T04:16:50.298" v="13572" actId="1076"/>
          <ac:picMkLst>
            <pc:docMk/>
            <pc:sldMk cId="207878714" sldId="362"/>
            <ac:picMk id="5" creationId="{74B85847-901F-3D4D-796D-1A321218D870}"/>
          </ac:picMkLst>
        </pc:picChg>
        <pc:picChg chg="add del mod">
          <ac:chgData name="Tong KuNG" userId="cdea5fa8f2627b4e" providerId="LiveId" clId="{3CFF3FB6-200B-2E4F-A203-65750790A456}" dt="2023-03-23T08:37:12.472" v="17265" actId="478"/>
          <ac:picMkLst>
            <pc:docMk/>
            <pc:sldMk cId="207878714" sldId="362"/>
            <ac:picMk id="6" creationId="{D59B68A0-BE4C-3A47-F062-DC7A71FD7503}"/>
          </ac:picMkLst>
        </pc:picChg>
        <pc:picChg chg="mod">
          <ac:chgData name="Tong KuNG" userId="cdea5fa8f2627b4e" providerId="LiveId" clId="{3CFF3FB6-200B-2E4F-A203-65750790A456}" dt="2023-03-10T04:16:50.298" v="13572" actId="1076"/>
          <ac:picMkLst>
            <pc:docMk/>
            <pc:sldMk cId="207878714" sldId="362"/>
            <ac:picMk id="7" creationId="{70C9E8F8-F0A7-4A1B-44A2-3EB5BC173E05}"/>
          </ac:picMkLst>
        </pc:picChg>
        <pc:picChg chg="add mod">
          <ac:chgData name="Tong KuNG" userId="cdea5fa8f2627b4e" providerId="LiveId" clId="{3CFF3FB6-200B-2E4F-A203-65750790A456}" dt="2023-03-23T08:37:12.939" v="17266"/>
          <ac:picMkLst>
            <pc:docMk/>
            <pc:sldMk cId="207878714" sldId="362"/>
            <ac:picMk id="8" creationId="{76949508-BCA4-9240-5B16-E3118E7418B5}"/>
          </ac:picMkLst>
        </pc:picChg>
      </pc:sldChg>
      <pc:sldChg chg="addSp delSp modSp mod modNotesTx">
        <pc:chgData name="Tong KuNG" userId="cdea5fa8f2627b4e" providerId="LiveId" clId="{3CFF3FB6-200B-2E4F-A203-65750790A456}" dt="2023-03-10T03:09:30.177" v="13305" actId="478"/>
        <pc:sldMkLst>
          <pc:docMk/>
          <pc:sldMk cId="621911274" sldId="363"/>
        </pc:sldMkLst>
        <pc:spChg chg="mod">
          <ac:chgData name="Tong KuNG" userId="cdea5fa8f2627b4e" providerId="LiveId" clId="{3CFF3FB6-200B-2E4F-A203-65750790A456}" dt="2023-03-03T05:37:55.373" v="5244" actId="20577"/>
          <ac:spMkLst>
            <pc:docMk/>
            <pc:sldMk cId="621911274" sldId="363"/>
            <ac:spMk id="6" creationId="{420EE664-AC56-B905-B6AC-38D06D3AE2DB}"/>
          </ac:spMkLst>
        </pc:spChg>
        <pc:spChg chg="mod">
          <ac:chgData name="Tong KuNG" userId="cdea5fa8f2627b4e" providerId="LiveId" clId="{3CFF3FB6-200B-2E4F-A203-65750790A456}" dt="2023-03-10T01:25:42.464" v="11606" actId="20577"/>
          <ac:spMkLst>
            <pc:docMk/>
            <pc:sldMk cId="621911274" sldId="363"/>
            <ac:spMk id="18" creationId="{3932DC54-8673-F122-2A94-9AC92CAD67DE}"/>
          </ac:spMkLst>
        </pc:spChg>
        <pc:picChg chg="add del mod">
          <ac:chgData name="Tong KuNG" userId="cdea5fa8f2627b4e" providerId="LiveId" clId="{3CFF3FB6-200B-2E4F-A203-65750790A456}" dt="2023-03-10T03:09:30.177" v="13305" actId="478"/>
          <ac:picMkLst>
            <pc:docMk/>
            <pc:sldMk cId="621911274" sldId="363"/>
            <ac:picMk id="2050" creationId="{009BB77E-0C0E-8420-DFBD-24D57214565B}"/>
          </ac:picMkLst>
        </pc:picChg>
        <pc:picChg chg="mod">
          <ac:chgData name="Tong KuNG" userId="cdea5fa8f2627b4e" providerId="LiveId" clId="{3CFF3FB6-200B-2E4F-A203-65750790A456}" dt="2023-03-10T02:27:06.738" v="12157" actId="1076"/>
          <ac:picMkLst>
            <pc:docMk/>
            <pc:sldMk cId="621911274" sldId="363"/>
            <ac:picMk id="2052" creationId="{779AB565-2889-4AAC-E40C-DE6832B91D38}"/>
          </ac:picMkLst>
        </pc:picChg>
        <pc:picChg chg="mod">
          <ac:chgData name="Tong KuNG" userId="cdea5fa8f2627b4e" providerId="LiveId" clId="{3CFF3FB6-200B-2E4F-A203-65750790A456}" dt="2023-03-10T02:27:02.606" v="12156" actId="1076"/>
          <ac:picMkLst>
            <pc:docMk/>
            <pc:sldMk cId="621911274" sldId="363"/>
            <ac:picMk id="2054" creationId="{526CA93D-628C-E54B-AD93-47AAB5325CF8}"/>
          </ac:picMkLst>
        </pc:picChg>
        <pc:picChg chg="add del mod">
          <ac:chgData name="Tong KuNG" userId="cdea5fa8f2627b4e" providerId="LiveId" clId="{3CFF3FB6-200B-2E4F-A203-65750790A456}" dt="2023-03-10T03:09:29.680" v="13304"/>
          <ac:picMkLst>
            <pc:docMk/>
            <pc:sldMk cId="621911274" sldId="363"/>
            <ac:picMk id="4098" creationId="{FBA548FB-49E6-D883-C3E7-95436730C54D}"/>
          </ac:picMkLst>
        </pc:picChg>
      </pc:sldChg>
      <pc:sldChg chg="addSp delSp modSp mod">
        <pc:chgData name="Tong KuNG" userId="cdea5fa8f2627b4e" providerId="LiveId" clId="{3CFF3FB6-200B-2E4F-A203-65750790A456}" dt="2023-03-23T08:37:05.493" v="17262"/>
        <pc:sldMkLst>
          <pc:docMk/>
          <pc:sldMk cId="3136565027" sldId="364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136565027" sldId="364"/>
            <ac:spMk id="3" creationId="{42A1AA51-3871-7FAA-B6EF-1A65F97F2708}"/>
          </ac:spMkLst>
        </pc:spChg>
        <pc:spChg chg="mod">
          <ac:chgData name="Tong KuNG" userId="cdea5fa8f2627b4e" providerId="LiveId" clId="{3CFF3FB6-200B-2E4F-A203-65750790A456}" dt="2023-03-03T03:48:09.827" v="3849" actId="14100"/>
          <ac:spMkLst>
            <pc:docMk/>
            <pc:sldMk cId="3136565027" sldId="364"/>
            <ac:spMk id="10" creationId="{43666275-E9CD-8436-8FD1-DE499C271AC7}"/>
          </ac:spMkLst>
        </pc:spChg>
        <pc:spChg chg="mod">
          <ac:chgData name="Tong KuNG" userId="cdea5fa8f2627b4e" providerId="LiveId" clId="{3CFF3FB6-200B-2E4F-A203-65750790A456}" dt="2023-03-03T03:48:09.827" v="3849" actId="14100"/>
          <ac:spMkLst>
            <pc:docMk/>
            <pc:sldMk cId="3136565027" sldId="364"/>
            <ac:spMk id="12" creationId="{E2ACBB32-B260-F3D1-B5C8-884076D9D647}"/>
          </ac:spMkLst>
        </pc:spChg>
        <pc:spChg chg="mod">
          <ac:chgData name="Tong KuNG" userId="cdea5fa8f2627b4e" providerId="LiveId" clId="{3CFF3FB6-200B-2E4F-A203-65750790A456}" dt="2023-03-03T03:48:09.827" v="3849" actId="14100"/>
          <ac:spMkLst>
            <pc:docMk/>
            <pc:sldMk cId="3136565027" sldId="364"/>
            <ac:spMk id="14" creationId="{D853197B-D936-2C29-9AD6-C7EFB1C9F852}"/>
          </ac:spMkLst>
        </pc:spChg>
        <pc:spChg chg="mod">
          <ac:chgData name="Tong KuNG" userId="cdea5fa8f2627b4e" providerId="LiveId" clId="{3CFF3FB6-200B-2E4F-A203-65750790A456}" dt="2023-03-03T03:48:09.827" v="3849" actId="14100"/>
          <ac:spMkLst>
            <pc:docMk/>
            <pc:sldMk cId="3136565027" sldId="364"/>
            <ac:spMk id="16" creationId="{03CD2E95-2990-2FE9-8B19-7D236415CE47}"/>
          </ac:spMkLst>
        </pc:spChg>
        <pc:picChg chg="add mod">
          <ac:chgData name="Tong KuNG" userId="cdea5fa8f2627b4e" providerId="LiveId" clId="{3CFF3FB6-200B-2E4F-A203-65750790A456}" dt="2023-03-23T08:29:39.963" v="17174"/>
          <ac:picMkLst>
            <pc:docMk/>
            <pc:sldMk cId="3136565027" sldId="364"/>
            <ac:picMk id="7" creationId="{4B4C96A4-AEC2-F637-C552-8AF7619B5AEB}"/>
          </ac:picMkLst>
        </pc:picChg>
        <pc:picChg chg="add del mod">
          <ac:chgData name="Tong KuNG" userId="cdea5fa8f2627b4e" providerId="LiveId" clId="{3CFF3FB6-200B-2E4F-A203-65750790A456}" dt="2023-03-23T08:37:04.939" v="17261" actId="478"/>
          <ac:picMkLst>
            <pc:docMk/>
            <pc:sldMk cId="3136565027" sldId="364"/>
            <ac:picMk id="9" creationId="{169EADD6-7611-DA71-C3C5-4119A409B328}"/>
          </ac:picMkLst>
        </pc:picChg>
        <pc:picChg chg="add mod">
          <ac:chgData name="Tong KuNG" userId="cdea5fa8f2627b4e" providerId="LiveId" clId="{3CFF3FB6-200B-2E4F-A203-65750790A456}" dt="2023-03-23T08:37:05.493" v="17262"/>
          <ac:picMkLst>
            <pc:docMk/>
            <pc:sldMk cId="3136565027" sldId="364"/>
            <ac:picMk id="11" creationId="{D9E82EE7-81C5-A87D-1E4C-2E1A9DAB7332}"/>
          </ac:picMkLst>
        </pc:picChg>
      </pc:sldChg>
      <pc:sldChg chg="addSp delSp modSp mod ord setBg">
        <pc:chgData name="Tong KuNG" userId="cdea5fa8f2627b4e" providerId="LiveId" clId="{3CFF3FB6-200B-2E4F-A203-65750790A456}" dt="2023-03-23T08:19:28.308" v="17121"/>
        <pc:sldMkLst>
          <pc:docMk/>
          <pc:sldMk cId="298661217" sldId="365"/>
        </pc:sldMkLst>
        <pc:spChg chg="add del mod">
          <ac:chgData name="Tong KuNG" userId="cdea5fa8f2627b4e" providerId="LiveId" clId="{3CFF3FB6-200B-2E4F-A203-65750790A456}" dt="2023-03-22T02:58:20.075" v="17082" actId="478"/>
          <ac:spMkLst>
            <pc:docMk/>
            <pc:sldMk cId="298661217" sldId="365"/>
            <ac:spMk id="2" creationId="{B7F0CF6E-DFAD-260B-A9B7-25FA1D80C778}"/>
          </ac:spMkLst>
        </pc:spChg>
        <pc:spChg chg="add del mod ord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" creationId="{8B676DE3-EAFF-A3E7-F79A-3F5291E3F9E8}"/>
          </ac:spMkLst>
        </pc:spChg>
        <pc:spChg chg="add del mod">
          <ac:chgData name="Tong KuNG" userId="cdea5fa8f2627b4e" providerId="LiveId" clId="{3CFF3FB6-200B-2E4F-A203-65750790A456}" dt="2023-03-02T04:34:01.531" v="1835" actId="478"/>
          <ac:spMkLst>
            <pc:docMk/>
            <pc:sldMk cId="298661217" sldId="365"/>
            <ac:spMk id="5" creationId="{309F4998-A0B5-F857-7B21-F131EE9DCBE7}"/>
          </ac:spMkLst>
        </pc:spChg>
        <pc:spChg chg="add del mod">
          <ac:chgData name="Tong KuNG" userId="cdea5fa8f2627b4e" providerId="LiveId" clId="{3CFF3FB6-200B-2E4F-A203-65750790A456}" dt="2023-03-03T04:11:02.530" v="4106" actId="478"/>
          <ac:spMkLst>
            <pc:docMk/>
            <pc:sldMk cId="298661217" sldId="365"/>
            <ac:spMk id="5" creationId="{980EE1EE-A817-C7E8-5255-960D46B95865}"/>
          </ac:spMkLst>
        </pc:spChg>
        <pc:spChg chg="add del mod">
          <ac:chgData name="Tong KuNG" userId="cdea5fa8f2627b4e" providerId="LiveId" clId="{3CFF3FB6-200B-2E4F-A203-65750790A456}" dt="2023-03-02T04:35:15.911" v="1991" actId="478"/>
          <ac:spMkLst>
            <pc:docMk/>
            <pc:sldMk cId="298661217" sldId="365"/>
            <ac:spMk id="6" creationId="{4CBDDF2F-A137-EFDF-71AD-5085957EEC30}"/>
          </ac:spMkLst>
        </pc:spChg>
        <pc:spChg chg="add del mod">
          <ac:chgData name="Tong KuNG" userId="cdea5fa8f2627b4e" providerId="LiveId" clId="{3CFF3FB6-200B-2E4F-A203-65750790A456}" dt="2023-03-02T04:36:36.719" v="2015" actId="478"/>
          <ac:spMkLst>
            <pc:docMk/>
            <pc:sldMk cId="298661217" sldId="365"/>
            <ac:spMk id="9" creationId="{4FED9025-C9A9-BCD9-5018-F94BC8CA523C}"/>
          </ac:spMkLst>
        </pc:spChg>
        <pc:spChg chg="add mod">
          <ac:chgData name="Tong KuNG" userId="cdea5fa8f2627b4e" providerId="LiveId" clId="{3CFF3FB6-200B-2E4F-A203-65750790A456}" dt="2023-03-02T04:36:53.335" v="2020" actId="20577"/>
          <ac:spMkLst>
            <pc:docMk/>
            <pc:sldMk cId="298661217" sldId="365"/>
            <ac:spMk id="10" creationId="{8B8ABAE0-5EB1-75B8-8CED-93CBDC9A63BD}"/>
          </ac:spMkLst>
        </pc:spChg>
        <pc:spChg chg="add del mod">
          <ac:chgData name="Tong KuNG" userId="cdea5fa8f2627b4e" providerId="LiveId" clId="{3CFF3FB6-200B-2E4F-A203-65750790A456}" dt="2023-03-16T15:06:27.874" v="14535" actId="478"/>
          <ac:spMkLst>
            <pc:docMk/>
            <pc:sldMk cId="298661217" sldId="365"/>
            <ac:spMk id="12" creationId="{E7BBC788-5BC4-82BC-FB49-43D5354C8715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00" creationId="{16F9E488-0718-4E1E-9D12-26779F606252}"/>
          </ac:spMkLst>
        </pc:spChg>
        <pc:spChg chg="add del">
          <ac:chgData name="Tong KuNG" userId="cdea5fa8f2627b4e" providerId="LiveId" clId="{3CFF3FB6-200B-2E4F-A203-65750790A456}" dt="2023-03-02T04:35:25.093" v="1993" actId="26606"/>
          <ac:spMkLst>
            <pc:docMk/>
            <pc:sldMk cId="298661217" sldId="365"/>
            <ac:spMk id="4103" creationId="{A5711A0E-A428-4ED1-96CB-33D69FD842E4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09" creationId="{91AFB7FD-C0D0-4D48-B008-DEA973A72607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11" creationId="{C06D11DA-88D8-46C1-A244-41C5A8A9EEEA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13" creationId="{9ED24E9E-3415-42C3-B58A-42D618995C17}"/>
          </ac:spMkLst>
        </pc:spChg>
        <pc:spChg chg="add del">
          <ac:chgData name="Tong KuNG" userId="cdea5fa8f2627b4e" providerId="LiveId" clId="{3CFF3FB6-200B-2E4F-A203-65750790A456}" dt="2023-03-07T07:10:28.838" v="8034" actId="26606"/>
          <ac:spMkLst>
            <pc:docMk/>
            <pc:sldMk cId="298661217" sldId="365"/>
            <ac:spMk id="4115" creationId="{15882B67-4A02-4BCD-AD70-1D2B5F5EFB7D}"/>
          </ac:spMkLst>
        </pc:spChg>
        <pc:grpChg chg="add del">
          <ac:chgData name="Tong KuNG" userId="cdea5fa8f2627b4e" providerId="LiveId" clId="{3CFF3FB6-200B-2E4F-A203-65750790A456}" dt="2023-03-07T07:10:28.838" v="8034" actId="26606"/>
          <ac:grpSpMkLst>
            <pc:docMk/>
            <pc:sldMk cId="298661217" sldId="365"/>
            <ac:grpSpMk id="4105" creationId="{5CA4BCD1-F813-4A68-8727-7A3DE67AC57F}"/>
          </ac:grpSpMkLst>
        </pc:grpChg>
        <pc:picChg chg="del mod">
          <ac:chgData name="Tong KuNG" userId="cdea5fa8f2627b4e" providerId="LiveId" clId="{3CFF3FB6-200B-2E4F-A203-65750790A456}" dt="2023-03-02T04:41:28.254" v="2103" actId="478"/>
          <ac:picMkLst>
            <pc:docMk/>
            <pc:sldMk cId="298661217" sldId="365"/>
            <ac:picMk id="2" creationId="{975300D5-1EA6-BE6B-C919-C453640F5F2A}"/>
          </ac:picMkLst>
        </pc:picChg>
        <pc:picChg chg="mod ord">
          <ac:chgData name="Tong KuNG" userId="cdea5fa8f2627b4e" providerId="LiveId" clId="{3CFF3FB6-200B-2E4F-A203-65750790A456}" dt="2023-03-07T07:10:28.838" v="8034" actId="26606"/>
          <ac:picMkLst>
            <pc:docMk/>
            <pc:sldMk cId="298661217" sldId="365"/>
            <ac:picMk id="3" creationId="{42574F3C-D27C-E0D1-678E-1BECCA7BB11C}"/>
          </ac:picMkLst>
        </pc:picChg>
        <pc:picChg chg="del mod ord">
          <ac:chgData name="Tong KuNG" userId="cdea5fa8f2627b4e" providerId="LiveId" clId="{3CFF3FB6-200B-2E4F-A203-65750790A456}" dt="2023-03-02T04:35:26.727" v="1994" actId="478"/>
          <ac:picMkLst>
            <pc:docMk/>
            <pc:sldMk cId="298661217" sldId="365"/>
            <ac:picMk id="7" creationId="{37182731-F56B-E1B1-16AF-9CC7F55E36DA}"/>
          </ac:picMkLst>
        </pc:picChg>
        <pc:picChg chg="add mod">
          <ac:chgData name="Tong KuNG" userId="cdea5fa8f2627b4e" providerId="LiveId" clId="{3CFF3FB6-200B-2E4F-A203-65750790A456}" dt="2023-03-07T07:10:28.838" v="8034" actId="26606"/>
          <ac:picMkLst>
            <pc:docMk/>
            <pc:sldMk cId="298661217" sldId="365"/>
            <ac:picMk id="8" creationId="{0CDFFBB8-0522-2300-0230-6584B0675B05}"/>
          </ac:picMkLst>
        </pc:picChg>
        <pc:picChg chg="add del mod">
          <ac:chgData name="Tong KuNG" userId="cdea5fa8f2627b4e" providerId="LiveId" clId="{3CFF3FB6-200B-2E4F-A203-65750790A456}" dt="2023-03-02T04:36:54.095" v="2021" actId="478"/>
          <ac:picMkLst>
            <pc:docMk/>
            <pc:sldMk cId="298661217" sldId="365"/>
            <ac:picMk id="11" creationId="{85FAB6CF-6ED9-F247-D001-049450A84FA7}"/>
          </ac:picMkLst>
        </pc:picChg>
        <pc:picChg chg="add mod ord">
          <ac:chgData name="Tong KuNG" userId="cdea5fa8f2627b4e" providerId="LiveId" clId="{3CFF3FB6-200B-2E4F-A203-65750790A456}" dt="2023-03-07T07:10:28.838" v="8034" actId="26606"/>
          <ac:picMkLst>
            <pc:docMk/>
            <pc:sldMk cId="298661217" sldId="365"/>
            <ac:picMk id="13" creationId="{241B3358-0DCC-E750-CB3F-9693AC247C66}"/>
          </ac:picMkLst>
        </pc:picChg>
        <pc:picChg chg="mod">
          <ac:chgData name="Tong KuNG" userId="cdea5fa8f2627b4e" providerId="LiveId" clId="{3CFF3FB6-200B-2E4F-A203-65750790A456}" dt="2023-03-07T07:10:28.838" v="8034" actId="26606"/>
          <ac:picMkLst>
            <pc:docMk/>
            <pc:sldMk cId="298661217" sldId="365"/>
            <ac:picMk id="4098" creationId="{F82E06E8-87BD-3998-FD62-0560E0E82D44}"/>
          </ac:picMkLst>
        </pc:picChg>
      </pc:sldChg>
      <pc:sldChg chg="addSp delSp modSp mod ord">
        <pc:chgData name="Tong KuNG" userId="cdea5fa8f2627b4e" providerId="LiveId" clId="{3CFF3FB6-200B-2E4F-A203-65750790A456}" dt="2023-03-23T08:46:04.095" v="17311" actId="5793"/>
        <pc:sldMkLst>
          <pc:docMk/>
          <pc:sldMk cId="12798362" sldId="366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2798362" sldId="366"/>
            <ac:spMk id="2" creationId="{A9F25EB1-EBA8-9EB3-B48B-A1E6C6898F14}"/>
          </ac:spMkLst>
        </pc:spChg>
        <pc:spChg chg="add del mod">
          <ac:chgData name="Tong KuNG" userId="cdea5fa8f2627b4e" providerId="LiveId" clId="{3CFF3FB6-200B-2E4F-A203-65750790A456}" dt="2023-03-07T06:40:10.256" v="7955"/>
          <ac:spMkLst>
            <pc:docMk/>
            <pc:sldMk cId="12798362" sldId="366"/>
            <ac:spMk id="3" creationId="{25BBC03D-9A63-8B1C-E2AE-BD8F78FAF4F3}"/>
          </ac:spMkLst>
        </pc:spChg>
        <pc:spChg chg="mod">
          <ac:chgData name="Tong KuNG" userId="cdea5fa8f2627b4e" providerId="LiveId" clId="{3CFF3FB6-200B-2E4F-A203-65750790A456}" dt="2023-03-23T08:46:04.095" v="17311" actId="5793"/>
          <ac:spMkLst>
            <pc:docMk/>
            <pc:sldMk cId="12798362" sldId="366"/>
            <ac:spMk id="5" creationId="{5B0E4C1A-C409-456D-D2EE-465509786121}"/>
          </ac:spMkLst>
        </pc:spChg>
        <pc:spChg chg="mod">
          <ac:chgData name="Tong KuNG" userId="cdea5fa8f2627b4e" providerId="LiveId" clId="{3CFF3FB6-200B-2E4F-A203-65750790A456}" dt="2023-03-07T06:46:00.965" v="7992" actId="1076"/>
          <ac:spMkLst>
            <pc:docMk/>
            <pc:sldMk cId="12798362" sldId="366"/>
            <ac:spMk id="15" creationId="{5499D9AB-6D3C-E552-3EA1-0C72265A4EFF}"/>
          </ac:spMkLst>
        </pc:spChg>
        <pc:spChg chg="mod">
          <ac:chgData name="Tong KuNG" userId="cdea5fa8f2627b4e" providerId="LiveId" clId="{3CFF3FB6-200B-2E4F-A203-65750790A456}" dt="2023-03-07T06:45:54.559" v="7989" actId="1076"/>
          <ac:spMkLst>
            <pc:docMk/>
            <pc:sldMk cId="12798362" sldId="366"/>
            <ac:spMk id="19" creationId="{EC79407A-0577-0AB7-3A93-BE1A0AA121AC}"/>
          </ac:spMkLst>
        </pc:spChg>
        <pc:picChg chg="add del mod modCrop">
          <ac:chgData name="Tong KuNG" userId="cdea5fa8f2627b4e" providerId="LiveId" clId="{3CFF3FB6-200B-2E4F-A203-65750790A456}" dt="2023-03-07T06:35:28.904" v="7950" actId="478"/>
          <ac:picMkLst>
            <pc:docMk/>
            <pc:sldMk cId="12798362" sldId="366"/>
            <ac:picMk id="2" creationId="{13881532-5FAF-0172-BCAE-50E1B5A9A61A}"/>
          </ac:picMkLst>
        </pc:picChg>
        <pc:picChg chg="add mod">
          <ac:chgData name="Tong KuNG" userId="cdea5fa8f2627b4e" providerId="LiveId" clId="{3CFF3FB6-200B-2E4F-A203-65750790A456}" dt="2023-03-07T06:45:51.771" v="7988" actId="1076"/>
          <ac:picMkLst>
            <pc:docMk/>
            <pc:sldMk cId="12798362" sldId="366"/>
            <ac:picMk id="7" creationId="{60021B73-4346-6934-AF3B-1A3A119ABC7A}"/>
          </ac:picMkLst>
        </pc:picChg>
        <pc:picChg chg="add del mod">
          <ac:chgData name="Tong KuNG" userId="cdea5fa8f2627b4e" providerId="LiveId" clId="{3CFF3FB6-200B-2E4F-A203-65750790A456}" dt="2023-03-07T06:44:41.528" v="7971" actId="478"/>
          <ac:picMkLst>
            <pc:docMk/>
            <pc:sldMk cId="12798362" sldId="366"/>
            <ac:picMk id="9" creationId="{768E1FD9-8F33-6423-9599-DF41CA741C63}"/>
          </ac:picMkLst>
        </pc:picChg>
        <pc:picChg chg="add mod">
          <ac:chgData name="Tong KuNG" userId="cdea5fa8f2627b4e" providerId="LiveId" clId="{3CFF3FB6-200B-2E4F-A203-65750790A456}" dt="2023-03-07T06:45:49.847" v="7987" actId="1076"/>
          <ac:picMkLst>
            <pc:docMk/>
            <pc:sldMk cId="12798362" sldId="366"/>
            <ac:picMk id="11" creationId="{0DEC9E2F-5A9C-2FA3-2778-4B5DCDD8745A}"/>
          </ac:picMkLst>
        </pc:picChg>
        <pc:picChg chg="del">
          <ac:chgData name="Tong KuNG" userId="cdea5fa8f2627b4e" providerId="LiveId" clId="{3CFF3FB6-200B-2E4F-A203-65750790A456}" dt="2023-03-07T06:42:35.113" v="7963" actId="478"/>
          <ac:picMkLst>
            <pc:docMk/>
            <pc:sldMk cId="12798362" sldId="366"/>
            <ac:picMk id="17" creationId="{D1052FA9-6305-B8F5-1605-29A219AC4E14}"/>
          </ac:picMkLst>
        </pc:picChg>
        <pc:picChg chg="del mod">
          <ac:chgData name="Tong KuNG" userId="cdea5fa8f2627b4e" providerId="LiveId" clId="{3CFF3FB6-200B-2E4F-A203-65750790A456}" dt="2023-03-07T06:40:09.444" v="7953" actId="478"/>
          <ac:picMkLst>
            <pc:docMk/>
            <pc:sldMk cId="12798362" sldId="366"/>
            <ac:picMk id="21" creationId="{828B950F-79A8-9D27-2204-5D2841BC7148}"/>
          </ac:picMkLst>
        </pc:picChg>
      </pc:sldChg>
      <pc:sldChg chg="del">
        <pc:chgData name="Tong KuNG" userId="cdea5fa8f2627b4e" providerId="LiveId" clId="{3CFF3FB6-200B-2E4F-A203-65750790A456}" dt="2023-03-03T05:18:26.284" v="5114" actId="2696"/>
        <pc:sldMkLst>
          <pc:docMk/>
          <pc:sldMk cId="174186707" sldId="367"/>
        </pc:sldMkLst>
      </pc:sldChg>
      <pc:sldChg chg="addSp delSp modSp mod modNotesTx">
        <pc:chgData name="Tong KuNG" userId="cdea5fa8f2627b4e" providerId="LiveId" clId="{3CFF3FB6-200B-2E4F-A203-65750790A456}" dt="2023-03-23T08:37:16.339" v="17269"/>
        <pc:sldMkLst>
          <pc:docMk/>
          <pc:sldMk cId="4275023430" sldId="368"/>
        </pc:sldMkLst>
        <pc:spChg chg="mod">
          <ac:chgData name="Tong KuNG" userId="cdea5fa8f2627b4e" providerId="LiveId" clId="{3CFF3FB6-200B-2E4F-A203-65750790A456}" dt="2023-03-20T00:22:35.264" v="14818" actId="57"/>
          <ac:spMkLst>
            <pc:docMk/>
            <pc:sldMk cId="4275023430" sldId="368"/>
            <ac:spMk id="3" creationId="{E5F294FD-B403-7C98-33BA-57C3756A0B29}"/>
          </ac:spMkLst>
        </pc:spChg>
        <pc:spChg chg="add mod">
          <ac:chgData name="Tong KuNG" userId="cdea5fa8f2627b4e" providerId="LiveId" clId="{3CFF3FB6-200B-2E4F-A203-65750790A456}" dt="2023-03-22T02:57:37.877" v="17077" actId="1076"/>
          <ac:spMkLst>
            <pc:docMk/>
            <pc:sldMk cId="4275023430" sldId="368"/>
            <ac:spMk id="4" creationId="{B52F28D2-78A5-0F69-E15E-4585A3D654B7}"/>
          </ac:spMkLst>
        </pc:spChg>
        <pc:spChg chg="add mod">
          <ac:chgData name="Tong KuNG" userId="cdea5fa8f2627b4e" providerId="LiveId" clId="{3CFF3FB6-200B-2E4F-A203-65750790A456}" dt="2023-03-22T02:57:41.401" v="17078" actId="1076"/>
          <ac:spMkLst>
            <pc:docMk/>
            <pc:sldMk cId="4275023430" sldId="368"/>
            <ac:spMk id="5" creationId="{3B24DA3A-362E-DB5F-9E80-A59A2BF8AD65}"/>
          </ac:spMkLst>
        </pc:spChg>
        <pc:picChg chg="add mod">
          <ac:chgData name="Tong KuNG" userId="cdea5fa8f2627b4e" providerId="LiveId" clId="{3CFF3FB6-200B-2E4F-A203-65750790A456}" dt="2023-03-23T08:29:56.916" v="17177"/>
          <ac:picMkLst>
            <pc:docMk/>
            <pc:sldMk cId="4275023430" sldId="368"/>
            <ac:picMk id="6" creationId="{CAD66885-E3F6-9ACD-37BF-F8DBBF9ED7DA}"/>
          </ac:picMkLst>
        </pc:picChg>
        <pc:picChg chg="add del mod">
          <ac:chgData name="Tong KuNG" userId="cdea5fa8f2627b4e" providerId="LiveId" clId="{3CFF3FB6-200B-2E4F-A203-65750790A456}" dt="2023-03-23T08:37:15.927" v="17268" actId="478"/>
          <ac:picMkLst>
            <pc:docMk/>
            <pc:sldMk cId="4275023430" sldId="368"/>
            <ac:picMk id="7" creationId="{237576D7-8B2F-7123-CE16-0EB5CB943439}"/>
          </ac:picMkLst>
        </pc:picChg>
        <pc:picChg chg="add mod">
          <ac:chgData name="Tong KuNG" userId="cdea5fa8f2627b4e" providerId="LiveId" clId="{3CFF3FB6-200B-2E4F-A203-65750790A456}" dt="2023-03-23T08:37:16.339" v="17269"/>
          <ac:picMkLst>
            <pc:docMk/>
            <pc:sldMk cId="4275023430" sldId="368"/>
            <ac:picMk id="8" creationId="{FD2FF62F-6A3B-0EE3-9EAC-C7855CD16411}"/>
          </ac:picMkLst>
        </pc:picChg>
      </pc:sldChg>
      <pc:sldChg chg="addSp delSp modSp mod delAnim modAnim">
        <pc:chgData name="Tong KuNG" userId="cdea5fa8f2627b4e" providerId="LiveId" clId="{3CFF3FB6-200B-2E4F-A203-65750790A456}" dt="2023-03-23T08:37:20.059" v="17271"/>
        <pc:sldMkLst>
          <pc:docMk/>
          <pc:sldMk cId="797877145" sldId="369"/>
        </pc:sldMkLst>
        <pc:spChg chg="mod">
          <ac:chgData name="Tong KuNG" userId="cdea5fa8f2627b4e" providerId="LiveId" clId="{3CFF3FB6-200B-2E4F-A203-65750790A456}" dt="2023-03-22T02:20:42.009" v="16669" actId="20577"/>
          <ac:spMkLst>
            <pc:docMk/>
            <pc:sldMk cId="797877145" sldId="369"/>
            <ac:spMk id="3" creationId="{D67765CA-42EA-EFB2-A069-301CE55B0552}"/>
          </ac:spMkLst>
        </pc:spChg>
        <pc:spChg chg="mod">
          <ac:chgData name="Tong KuNG" userId="cdea5fa8f2627b4e" providerId="LiveId" clId="{3CFF3FB6-200B-2E4F-A203-65750790A456}" dt="2023-03-10T06:01:28.903" v="14336" actId="1076"/>
          <ac:spMkLst>
            <pc:docMk/>
            <pc:sldMk cId="797877145" sldId="369"/>
            <ac:spMk id="4" creationId="{AC03DFDC-7B30-F07C-0F68-31B3810773BB}"/>
          </ac:spMkLst>
        </pc:spChg>
        <pc:spChg chg="del mod">
          <ac:chgData name="Tong KuNG" userId="cdea5fa8f2627b4e" providerId="LiveId" clId="{3CFF3FB6-200B-2E4F-A203-65750790A456}" dt="2023-03-10T05:50:50.052" v="14237" actId="478"/>
          <ac:spMkLst>
            <pc:docMk/>
            <pc:sldMk cId="797877145" sldId="369"/>
            <ac:spMk id="5" creationId="{AD68215A-AD3F-621F-A909-4D034D11D758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797877145" sldId="369"/>
            <ac:spMk id="5" creationId="{F8079F8D-E251-E10B-BF4F-1B74104B7CE3}"/>
          </ac:spMkLst>
        </pc:spChg>
        <pc:spChg chg="add del mod">
          <ac:chgData name="Tong KuNG" userId="cdea5fa8f2627b4e" providerId="LiveId" clId="{3CFF3FB6-200B-2E4F-A203-65750790A456}" dt="2023-03-10T05:51:42.912" v="14248" actId="478"/>
          <ac:spMkLst>
            <pc:docMk/>
            <pc:sldMk cId="797877145" sldId="369"/>
            <ac:spMk id="6" creationId="{F29BB982-6FFB-8EEC-E78F-D2239DD9EE1D}"/>
          </ac:spMkLst>
        </pc:spChg>
        <pc:spChg chg="del mod">
          <ac:chgData name="Tong KuNG" userId="cdea5fa8f2627b4e" providerId="LiveId" clId="{3CFF3FB6-200B-2E4F-A203-65750790A456}" dt="2023-03-10T05:50:50.052" v="14237" actId="478"/>
          <ac:spMkLst>
            <pc:docMk/>
            <pc:sldMk cId="797877145" sldId="369"/>
            <ac:spMk id="7" creationId="{493F3774-EA7D-2CBF-360E-869A71B0A53A}"/>
          </ac:spMkLst>
        </pc:spChg>
        <pc:spChg chg="add mod">
          <ac:chgData name="Tong KuNG" userId="cdea5fa8f2627b4e" providerId="LiveId" clId="{3CFF3FB6-200B-2E4F-A203-65750790A456}" dt="2023-03-10T06:01:34.734" v="14338" actId="1076"/>
          <ac:spMkLst>
            <pc:docMk/>
            <pc:sldMk cId="797877145" sldId="369"/>
            <ac:spMk id="11" creationId="{8B6281D6-2DFF-5E09-B9D6-521E95C67B0C}"/>
          </ac:spMkLst>
        </pc:spChg>
        <pc:spChg chg="add mod">
          <ac:chgData name="Tong KuNG" userId="cdea5fa8f2627b4e" providerId="LiveId" clId="{3CFF3FB6-200B-2E4F-A203-65750790A456}" dt="2023-03-10T06:01:28.903" v="14336" actId="1076"/>
          <ac:spMkLst>
            <pc:docMk/>
            <pc:sldMk cId="797877145" sldId="369"/>
            <ac:spMk id="13" creationId="{4C13DF56-2A8B-BB83-7E2B-BB53B409A052}"/>
          </ac:spMkLst>
        </pc:spChg>
        <pc:spChg chg="add mod">
          <ac:chgData name="Tong KuNG" userId="cdea5fa8f2627b4e" providerId="LiveId" clId="{3CFF3FB6-200B-2E4F-A203-65750790A456}" dt="2023-03-10T06:01:28.903" v="14336" actId="1076"/>
          <ac:spMkLst>
            <pc:docMk/>
            <pc:sldMk cId="797877145" sldId="369"/>
            <ac:spMk id="15" creationId="{126D2C2B-4703-0F72-2AA2-E69790903FDD}"/>
          </ac:spMkLst>
        </pc:spChg>
        <pc:picChg chg="add mod">
          <ac:chgData name="Tong KuNG" userId="cdea5fa8f2627b4e" providerId="LiveId" clId="{3CFF3FB6-200B-2E4F-A203-65750790A456}" dt="2023-03-23T08:29:59.186" v="17178"/>
          <ac:picMkLst>
            <pc:docMk/>
            <pc:sldMk cId="797877145" sldId="369"/>
            <ac:picMk id="6" creationId="{EBA7890D-5700-81F7-E8A6-9A2D77503158}"/>
          </ac:picMkLst>
        </pc:picChg>
        <pc:picChg chg="add del mod">
          <ac:chgData name="Tong KuNG" userId="cdea5fa8f2627b4e" providerId="LiveId" clId="{3CFF3FB6-200B-2E4F-A203-65750790A456}" dt="2023-03-23T08:37:19.580" v="17270" actId="478"/>
          <ac:picMkLst>
            <pc:docMk/>
            <pc:sldMk cId="797877145" sldId="369"/>
            <ac:picMk id="7" creationId="{07D9848D-E032-FA9A-CFD8-D78D6C619E77}"/>
          </ac:picMkLst>
        </pc:picChg>
        <pc:picChg chg="add mod">
          <ac:chgData name="Tong KuNG" userId="cdea5fa8f2627b4e" providerId="LiveId" clId="{3CFF3FB6-200B-2E4F-A203-65750790A456}" dt="2023-03-23T08:37:20.059" v="17271"/>
          <ac:picMkLst>
            <pc:docMk/>
            <pc:sldMk cId="797877145" sldId="369"/>
            <ac:picMk id="8" creationId="{3C25AE63-CB35-2FF3-4264-1A49E739B19C}"/>
          </ac:picMkLst>
        </pc:picChg>
        <pc:picChg chg="add del mod">
          <ac:chgData name="Tong KuNG" userId="cdea5fa8f2627b4e" providerId="LiveId" clId="{3CFF3FB6-200B-2E4F-A203-65750790A456}" dt="2023-03-10T05:53:54.801" v="14259" actId="478"/>
          <ac:picMkLst>
            <pc:docMk/>
            <pc:sldMk cId="797877145" sldId="369"/>
            <ac:picMk id="8" creationId="{4CBC42FC-9133-0CA9-3BE3-06D775C614D7}"/>
          </ac:picMkLst>
        </pc:picChg>
        <pc:picChg chg="add del mod">
          <ac:chgData name="Tong KuNG" userId="cdea5fa8f2627b4e" providerId="LiveId" clId="{3CFF3FB6-200B-2E4F-A203-65750790A456}" dt="2023-03-02T04:19:14.607" v="1656" actId="478"/>
          <ac:picMkLst>
            <pc:docMk/>
            <pc:sldMk cId="797877145" sldId="369"/>
            <ac:picMk id="8" creationId="{5EA88161-09A6-5F61-FBEB-5D303E488ECB}"/>
          </ac:picMkLst>
        </pc:picChg>
        <pc:picChg chg="add mod">
          <ac:chgData name="Tong KuNG" userId="cdea5fa8f2627b4e" providerId="LiveId" clId="{3CFF3FB6-200B-2E4F-A203-65750790A456}" dt="2023-03-10T06:01:31.743" v="14337" actId="14100"/>
          <ac:picMkLst>
            <pc:docMk/>
            <pc:sldMk cId="797877145" sldId="369"/>
            <ac:picMk id="9" creationId="{6EAC63DC-FD82-A1C0-F432-4DDE85C95B89}"/>
          </ac:picMkLst>
        </pc:picChg>
        <pc:picChg chg="add del mod">
          <ac:chgData name="Tong KuNG" userId="cdea5fa8f2627b4e" providerId="LiveId" clId="{3CFF3FB6-200B-2E4F-A203-65750790A456}" dt="2023-03-10T05:50:50.052" v="14237" actId="478"/>
          <ac:picMkLst>
            <pc:docMk/>
            <pc:sldMk cId="797877145" sldId="369"/>
            <ac:picMk id="10" creationId="{863CCDCF-942D-F75D-6CF8-E4C3365DCE65}"/>
          </ac:picMkLst>
        </pc:picChg>
        <pc:picChg chg="add del mod">
          <ac:chgData name="Tong KuNG" userId="cdea5fa8f2627b4e" providerId="LiveId" clId="{3CFF3FB6-200B-2E4F-A203-65750790A456}" dt="2023-03-10T05:50:50.052" v="14237" actId="478"/>
          <ac:picMkLst>
            <pc:docMk/>
            <pc:sldMk cId="797877145" sldId="369"/>
            <ac:picMk id="12" creationId="{13A053E4-1272-21BF-84A9-EFB9C8D1E303}"/>
          </ac:picMkLst>
        </pc:picChg>
        <pc:picChg chg="add del mod">
          <ac:chgData name="Tong KuNG" userId="cdea5fa8f2627b4e" providerId="LiveId" clId="{3CFF3FB6-200B-2E4F-A203-65750790A456}" dt="2023-03-10T05:53:20.814" v="14249" actId="478"/>
          <ac:picMkLst>
            <pc:docMk/>
            <pc:sldMk cId="797877145" sldId="369"/>
            <ac:picMk id="14" creationId="{A8C73D6E-28D8-C167-B19E-12E6FF2FE451}"/>
          </ac:picMkLst>
        </pc:picChg>
      </pc:sldChg>
      <pc:sldChg chg="addSp delSp modSp mod ord modNotesTx">
        <pc:chgData name="Tong KuNG" userId="cdea5fa8f2627b4e" providerId="LiveId" clId="{3CFF3FB6-200B-2E4F-A203-65750790A456}" dt="2023-03-23T08:37:25.388" v="17274"/>
        <pc:sldMkLst>
          <pc:docMk/>
          <pc:sldMk cId="3733274275" sldId="370"/>
        </pc:sldMkLst>
        <pc:spChg chg="add mod">
          <ac:chgData name="Tong KuNG" userId="cdea5fa8f2627b4e" providerId="LiveId" clId="{3CFF3FB6-200B-2E4F-A203-65750790A456}" dt="2023-03-10T06:59:14.711" v="14465" actId="1076"/>
          <ac:spMkLst>
            <pc:docMk/>
            <pc:sldMk cId="3733274275" sldId="370"/>
            <ac:spMk id="5" creationId="{FCE6488A-ED3A-3BBB-5264-6A32BBDC2DDD}"/>
          </ac:spMkLst>
        </pc:spChg>
        <pc:spChg chg="add mod">
          <ac:chgData name="Tong KuNG" userId="cdea5fa8f2627b4e" providerId="LiveId" clId="{3CFF3FB6-200B-2E4F-A203-65750790A456}" dt="2023-03-10T06:58:51.477" v="14460" actId="1076"/>
          <ac:spMkLst>
            <pc:docMk/>
            <pc:sldMk cId="3733274275" sldId="370"/>
            <ac:spMk id="6" creationId="{AED4BB62-9D9B-B2B4-98C5-A5EE3DF6E026}"/>
          </ac:spMkLst>
        </pc:spChg>
        <pc:spChg chg="add mod">
          <ac:chgData name="Tong KuNG" userId="cdea5fa8f2627b4e" providerId="LiveId" clId="{3CFF3FB6-200B-2E4F-A203-65750790A456}" dt="2023-03-10T05:59:00.262" v="14319" actId="20577"/>
          <ac:spMkLst>
            <pc:docMk/>
            <pc:sldMk cId="3733274275" sldId="370"/>
            <ac:spMk id="8" creationId="{CBCDABAD-DF47-3848-DD96-48964A9AAD8A}"/>
          </ac:spMkLst>
        </pc:spChg>
        <pc:spChg chg="add mod">
          <ac:chgData name="Tong KuNG" userId="cdea5fa8f2627b4e" providerId="LiveId" clId="{3CFF3FB6-200B-2E4F-A203-65750790A456}" dt="2023-03-22T02:17:44.706" v="16649" actId="403"/>
          <ac:spMkLst>
            <pc:docMk/>
            <pc:sldMk cId="3733274275" sldId="370"/>
            <ac:spMk id="9" creationId="{A525B92C-9033-F16E-20AC-42239795F205}"/>
          </ac:spMkLst>
        </pc:spChg>
        <pc:spChg chg="add mod">
          <ac:chgData name="Tong KuNG" userId="cdea5fa8f2627b4e" providerId="LiveId" clId="{3CFF3FB6-200B-2E4F-A203-65750790A456}" dt="2023-03-10T05:44:47.731" v="14204" actId="1076"/>
          <ac:spMkLst>
            <pc:docMk/>
            <pc:sldMk cId="3733274275" sldId="370"/>
            <ac:spMk id="10" creationId="{9BB9BB5B-DB45-3B44-0989-C13D53FB61D2}"/>
          </ac:spMkLst>
        </pc:spChg>
        <pc:spChg chg="add mod">
          <ac:chgData name="Tong KuNG" userId="cdea5fa8f2627b4e" providerId="LiveId" clId="{3CFF3FB6-200B-2E4F-A203-65750790A456}" dt="2023-03-10T05:45:34.188" v="14216" actId="14100"/>
          <ac:spMkLst>
            <pc:docMk/>
            <pc:sldMk cId="3733274275" sldId="370"/>
            <ac:spMk id="11" creationId="{70CE2AD8-F741-189C-F973-23C7FB31FA28}"/>
          </ac:spMkLst>
        </pc:spChg>
        <pc:spChg chg="add del mod">
          <ac:chgData name="Tong KuNG" userId="cdea5fa8f2627b4e" providerId="LiveId" clId="{3CFF3FB6-200B-2E4F-A203-65750790A456}" dt="2023-03-10T05:45:14.293" v="14210" actId="767"/>
          <ac:spMkLst>
            <pc:docMk/>
            <pc:sldMk cId="3733274275" sldId="370"/>
            <ac:spMk id="12" creationId="{C5F9CC9D-411E-1C12-2606-415A9E5DB4C8}"/>
          </ac:spMkLst>
        </pc:spChg>
        <pc:spChg chg="add mod">
          <ac:chgData name="Tong KuNG" userId="cdea5fa8f2627b4e" providerId="LiveId" clId="{3CFF3FB6-200B-2E4F-A203-65750790A456}" dt="2023-03-10T05:45:50.483" v="14220" actId="14100"/>
          <ac:spMkLst>
            <pc:docMk/>
            <pc:sldMk cId="3733274275" sldId="370"/>
            <ac:spMk id="13" creationId="{3EC067A8-CC41-A41A-D771-2C330F27C1B2}"/>
          </ac:spMkLst>
        </pc:spChg>
        <pc:spChg chg="add mod">
          <ac:chgData name="Tong KuNG" userId="cdea5fa8f2627b4e" providerId="LiveId" clId="{3CFF3FB6-200B-2E4F-A203-65750790A456}" dt="2023-03-10T05:45:57.239" v="14222" actId="1076"/>
          <ac:spMkLst>
            <pc:docMk/>
            <pc:sldMk cId="3733274275" sldId="370"/>
            <ac:spMk id="14" creationId="{A6A73823-0195-2135-563A-4D043BE89C14}"/>
          </ac:spMkLst>
        </pc:spChg>
        <pc:spChg chg="add mod">
          <ac:chgData name="Tong KuNG" userId="cdea5fa8f2627b4e" providerId="LiveId" clId="{3CFF3FB6-200B-2E4F-A203-65750790A456}" dt="2023-03-10T05:59:23.703" v="14323" actId="20577"/>
          <ac:spMkLst>
            <pc:docMk/>
            <pc:sldMk cId="3733274275" sldId="370"/>
            <ac:spMk id="15" creationId="{A53674DB-E54D-3EE7-6A35-7FB8A7D6070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733274275" sldId="370"/>
            <ac:spMk id="16" creationId="{7145F64A-E9F1-441E-019B-1011E5F31BF6}"/>
          </ac:spMkLst>
        </pc:spChg>
        <pc:grpChg chg="add mod">
          <ac:chgData name="Tong KuNG" userId="cdea5fa8f2627b4e" providerId="LiveId" clId="{3CFF3FB6-200B-2E4F-A203-65750790A456}" dt="2023-03-10T06:59:01.874" v="14463" actId="1076"/>
          <ac:grpSpMkLst>
            <pc:docMk/>
            <pc:sldMk cId="3733274275" sldId="370"/>
            <ac:grpSpMk id="7" creationId="{B1038DC5-4B44-6619-D307-5AE0EEFDCBEE}"/>
          </ac:grpSpMkLst>
        </pc:grpChg>
        <pc:grpChg chg="add mod">
          <ac:chgData name="Tong KuNG" userId="cdea5fa8f2627b4e" providerId="LiveId" clId="{3CFF3FB6-200B-2E4F-A203-65750790A456}" dt="2023-03-10T06:59:18.831" v="14466" actId="1076"/>
          <ac:grpSpMkLst>
            <pc:docMk/>
            <pc:sldMk cId="3733274275" sldId="370"/>
            <ac:grpSpMk id="12" creationId="{5B8DB656-9EFA-098D-7E1A-7CFB5BD29A68}"/>
          </ac:grpSpMkLst>
        </pc:grpChg>
        <pc:picChg chg="add mod">
          <ac:chgData name="Tong KuNG" userId="cdea5fa8f2627b4e" providerId="LiveId" clId="{3CFF3FB6-200B-2E4F-A203-65750790A456}" dt="2023-03-10T05:34:34.928" v="14133" actId="1076"/>
          <ac:picMkLst>
            <pc:docMk/>
            <pc:sldMk cId="3733274275" sldId="370"/>
            <ac:picMk id="3" creationId="{99898FD0-D299-158D-B3E1-D846C2897B11}"/>
          </ac:picMkLst>
        </pc:picChg>
        <pc:picChg chg="add del mod">
          <ac:chgData name="Tong KuNG" userId="cdea5fa8f2627b4e" providerId="LiveId" clId="{3CFF3FB6-200B-2E4F-A203-65750790A456}" dt="2023-03-03T04:46:02.094" v="4145" actId="478"/>
          <ac:picMkLst>
            <pc:docMk/>
            <pc:sldMk cId="3733274275" sldId="370"/>
            <ac:picMk id="3" creationId="{E3E99CF7-B4A9-2464-4AE9-569A07F7B83A}"/>
          </ac:picMkLst>
        </pc:picChg>
        <pc:picChg chg="add mod">
          <ac:chgData name="Tong KuNG" userId="cdea5fa8f2627b4e" providerId="LiveId" clId="{3CFF3FB6-200B-2E4F-A203-65750790A456}" dt="2023-03-10T05:35:46.895" v="14140" actId="14100"/>
          <ac:picMkLst>
            <pc:docMk/>
            <pc:sldMk cId="3733274275" sldId="370"/>
            <ac:picMk id="4" creationId="{D2E39F94-7D2D-35DE-8CBA-8A6C2824CE26}"/>
          </ac:picMkLst>
        </pc:picChg>
        <pc:picChg chg="add del mod">
          <ac:chgData name="Tong KuNG" userId="cdea5fa8f2627b4e" providerId="LiveId" clId="{3CFF3FB6-200B-2E4F-A203-65750790A456}" dt="2023-03-03T04:46:34.452" v="4150" actId="478"/>
          <ac:picMkLst>
            <pc:docMk/>
            <pc:sldMk cId="3733274275" sldId="370"/>
            <ac:picMk id="5" creationId="{42A02795-2387-0249-FB09-0392BA74CE41}"/>
          </ac:picMkLst>
        </pc:picChg>
        <pc:picChg chg="add del mod">
          <ac:chgData name="Tong KuNG" userId="cdea5fa8f2627b4e" providerId="LiveId" clId="{3CFF3FB6-200B-2E4F-A203-65750790A456}" dt="2023-03-10T05:34:13.917" v="14127" actId="478"/>
          <ac:picMkLst>
            <pc:docMk/>
            <pc:sldMk cId="3733274275" sldId="370"/>
            <ac:picMk id="7" creationId="{A031577A-8C3C-B77B-7DF2-030954CB8108}"/>
          </ac:picMkLst>
        </pc:picChg>
        <pc:picChg chg="add mod">
          <ac:chgData name="Tong KuNG" userId="cdea5fa8f2627b4e" providerId="LiveId" clId="{3CFF3FB6-200B-2E4F-A203-65750790A456}" dt="2023-03-23T08:30:03.712" v="17179"/>
          <ac:picMkLst>
            <pc:docMk/>
            <pc:sldMk cId="3733274275" sldId="370"/>
            <ac:picMk id="17" creationId="{E1AE3A92-50F2-0E04-0D8E-EEA447A1C633}"/>
          </ac:picMkLst>
        </pc:picChg>
        <pc:picChg chg="add del mod">
          <ac:chgData name="Tong KuNG" userId="cdea5fa8f2627b4e" providerId="LiveId" clId="{3CFF3FB6-200B-2E4F-A203-65750790A456}" dt="2023-03-23T08:37:24.875" v="17273" actId="478"/>
          <ac:picMkLst>
            <pc:docMk/>
            <pc:sldMk cId="3733274275" sldId="370"/>
            <ac:picMk id="18" creationId="{47657F23-86D0-1E55-023E-C80676F0EADB}"/>
          </ac:picMkLst>
        </pc:picChg>
        <pc:picChg chg="add mod">
          <ac:chgData name="Tong KuNG" userId="cdea5fa8f2627b4e" providerId="LiveId" clId="{3CFF3FB6-200B-2E4F-A203-65750790A456}" dt="2023-03-23T08:37:25.388" v="17274"/>
          <ac:picMkLst>
            <pc:docMk/>
            <pc:sldMk cId="3733274275" sldId="370"/>
            <ac:picMk id="19" creationId="{93E298EA-FF30-9D53-553B-3DD911200E12}"/>
          </ac:picMkLst>
        </pc:picChg>
      </pc:sldChg>
      <pc:sldChg chg="addSp delSp modSp mod modAnim">
        <pc:chgData name="Tong KuNG" userId="cdea5fa8f2627b4e" providerId="LiveId" clId="{3CFF3FB6-200B-2E4F-A203-65750790A456}" dt="2023-03-23T08:37:32.884" v="17279"/>
        <pc:sldMkLst>
          <pc:docMk/>
          <pc:sldMk cId="637738027" sldId="371"/>
        </pc:sldMkLst>
        <pc:spChg chg="mod">
          <ac:chgData name="Tong KuNG" userId="cdea5fa8f2627b4e" providerId="LiveId" clId="{3CFF3FB6-200B-2E4F-A203-65750790A456}" dt="2023-03-22T02:20:46.930" v="16671" actId="20577"/>
          <ac:spMkLst>
            <pc:docMk/>
            <pc:sldMk cId="637738027" sldId="371"/>
            <ac:spMk id="3" creationId="{D67765CA-42EA-EFB2-A069-301CE55B0552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637738027" sldId="371"/>
            <ac:spMk id="4" creationId="{5DF6CC29-9E00-059B-F5E0-2ED14962FB99}"/>
          </ac:spMkLst>
        </pc:spChg>
        <pc:spChg chg="del">
          <ac:chgData name="Tong KuNG" userId="cdea5fa8f2627b4e" providerId="LiveId" clId="{3CFF3FB6-200B-2E4F-A203-65750790A456}" dt="2023-03-01T02:27:47.016" v="5" actId="478"/>
          <ac:spMkLst>
            <pc:docMk/>
            <pc:sldMk cId="637738027" sldId="371"/>
            <ac:spMk id="4" creationId="{AC03DFDC-7B30-F07C-0F68-31B3810773BB}"/>
          </ac:spMkLst>
        </pc:spChg>
        <pc:spChg chg="del mod">
          <ac:chgData name="Tong KuNG" userId="cdea5fa8f2627b4e" providerId="LiveId" clId="{3CFF3FB6-200B-2E4F-A203-65750790A456}" dt="2023-03-01T02:28:45.749" v="33" actId="478"/>
          <ac:spMkLst>
            <pc:docMk/>
            <pc:sldMk cId="637738027" sldId="371"/>
            <ac:spMk id="7" creationId="{493F3774-EA7D-2CBF-360E-869A71B0A53A}"/>
          </ac:spMkLst>
        </pc:spChg>
        <pc:spChg chg="add del mod">
          <ac:chgData name="Tong KuNG" userId="cdea5fa8f2627b4e" providerId="LiveId" clId="{3CFF3FB6-200B-2E4F-A203-65750790A456}" dt="2023-03-03T02:51:36.555" v="3170" actId="478"/>
          <ac:spMkLst>
            <pc:docMk/>
            <pc:sldMk cId="637738027" sldId="371"/>
            <ac:spMk id="7" creationId="{E41031EF-FF54-70C5-A20B-2025AD00F053}"/>
          </ac:spMkLst>
        </pc:spChg>
        <pc:spChg chg="add mod">
          <ac:chgData name="Tong KuNG" userId="cdea5fa8f2627b4e" providerId="LiveId" clId="{3CFF3FB6-200B-2E4F-A203-65750790A456}" dt="2023-03-03T03:48:35.443" v="3853" actId="2085"/>
          <ac:spMkLst>
            <pc:docMk/>
            <pc:sldMk cId="637738027" sldId="371"/>
            <ac:spMk id="8" creationId="{898733EE-F4F6-1367-8CBB-8100771E9E60}"/>
          </ac:spMkLst>
        </pc:spChg>
        <pc:spChg chg="add mod">
          <ac:chgData name="Tong KuNG" userId="cdea5fa8f2627b4e" providerId="LiveId" clId="{3CFF3FB6-200B-2E4F-A203-65750790A456}" dt="2023-03-03T03:48:35.443" v="3853" actId="2085"/>
          <ac:spMkLst>
            <pc:docMk/>
            <pc:sldMk cId="637738027" sldId="371"/>
            <ac:spMk id="9" creationId="{817AC343-D243-7253-94AC-AF8BD4550671}"/>
          </ac:spMkLst>
        </pc:spChg>
        <pc:spChg chg="add mod">
          <ac:chgData name="Tong KuNG" userId="cdea5fa8f2627b4e" providerId="LiveId" clId="{3CFF3FB6-200B-2E4F-A203-65750790A456}" dt="2023-03-03T02:51:40.361" v="3171" actId="1076"/>
          <ac:spMkLst>
            <pc:docMk/>
            <pc:sldMk cId="637738027" sldId="371"/>
            <ac:spMk id="10" creationId="{86878A44-25B8-3C33-80C3-32B294E5A90E}"/>
          </ac:spMkLst>
        </pc:spChg>
        <pc:spChg chg="add mod">
          <ac:chgData name="Tong KuNG" userId="cdea5fa8f2627b4e" providerId="LiveId" clId="{3CFF3FB6-200B-2E4F-A203-65750790A456}" dt="2023-03-03T02:51:40.361" v="3171" actId="1076"/>
          <ac:spMkLst>
            <pc:docMk/>
            <pc:sldMk cId="637738027" sldId="371"/>
            <ac:spMk id="11" creationId="{9DF71124-80C1-47C2-A256-C79837FFF5E2}"/>
          </ac:spMkLst>
        </pc:spChg>
        <pc:picChg chg="add mod">
          <ac:chgData name="Tong KuNG" userId="cdea5fa8f2627b4e" providerId="LiveId" clId="{3CFF3FB6-200B-2E4F-A203-65750790A456}" dt="2023-03-03T03:48:40.242" v="3854" actId="208"/>
          <ac:picMkLst>
            <pc:docMk/>
            <pc:sldMk cId="637738027" sldId="371"/>
            <ac:picMk id="5" creationId="{B7413C55-539E-F302-1A46-29D3AF271730}"/>
          </ac:picMkLst>
        </pc:picChg>
        <pc:picChg chg="add mod">
          <ac:chgData name="Tong KuNG" userId="cdea5fa8f2627b4e" providerId="LiveId" clId="{3CFF3FB6-200B-2E4F-A203-65750790A456}" dt="2023-03-03T03:48:40.242" v="3854" actId="208"/>
          <ac:picMkLst>
            <pc:docMk/>
            <pc:sldMk cId="637738027" sldId="371"/>
            <ac:picMk id="6" creationId="{B5AB6A23-0FB5-A896-0ABD-99EDDB5F167F}"/>
          </ac:picMkLst>
        </pc:picChg>
        <pc:picChg chg="add mod">
          <ac:chgData name="Tong KuNG" userId="cdea5fa8f2627b4e" providerId="LiveId" clId="{3CFF3FB6-200B-2E4F-A203-65750790A456}" dt="2023-03-23T08:30:08.497" v="17181"/>
          <ac:picMkLst>
            <pc:docMk/>
            <pc:sldMk cId="637738027" sldId="371"/>
            <ac:picMk id="7" creationId="{F8CE4F52-25B7-5ADB-B524-F9F5EF299AAC}"/>
          </ac:picMkLst>
        </pc:picChg>
        <pc:picChg chg="add del mod">
          <ac:chgData name="Tong KuNG" userId="cdea5fa8f2627b4e" providerId="LiveId" clId="{3CFF3FB6-200B-2E4F-A203-65750790A456}" dt="2023-03-23T08:37:32.405" v="17278" actId="478"/>
          <ac:picMkLst>
            <pc:docMk/>
            <pc:sldMk cId="637738027" sldId="371"/>
            <ac:picMk id="12" creationId="{5B69362D-D94D-C481-A0EE-E317656DBBFE}"/>
          </ac:picMkLst>
        </pc:picChg>
        <pc:picChg chg="add mod">
          <ac:chgData name="Tong KuNG" userId="cdea5fa8f2627b4e" providerId="LiveId" clId="{3CFF3FB6-200B-2E4F-A203-65750790A456}" dt="2023-03-23T08:37:32.884" v="17279"/>
          <ac:picMkLst>
            <pc:docMk/>
            <pc:sldMk cId="637738027" sldId="371"/>
            <ac:picMk id="13" creationId="{A742CC08-6736-B648-1328-FF46284F0F0F}"/>
          </ac:picMkLst>
        </pc:picChg>
      </pc:sldChg>
      <pc:sldChg chg="addSp delSp modSp mod modAnim">
        <pc:chgData name="Tong KuNG" userId="cdea5fa8f2627b4e" providerId="LiveId" clId="{3CFF3FB6-200B-2E4F-A203-65750790A456}" dt="2023-03-23T08:37:36.442" v="17281"/>
        <pc:sldMkLst>
          <pc:docMk/>
          <pc:sldMk cId="2761571204" sldId="372"/>
        </pc:sldMkLst>
        <pc:spChg chg="add mod">
          <ac:chgData name="Tong KuNG" userId="cdea5fa8f2627b4e" providerId="LiveId" clId="{3CFF3FB6-200B-2E4F-A203-65750790A456}" dt="2023-03-22T02:19:07.738" v="16654" actId="1076"/>
          <ac:spMkLst>
            <pc:docMk/>
            <pc:sldMk cId="2761571204" sldId="372"/>
            <ac:spMk id="3" creationId="{196BB127-3520-B9EF-2D56-67ACE0DF93F1}"/>
          </ac:spMkLst>
        </pc:spChg>
        <pc:spChg chg="add mod">
          <ac:chgData name="Tong KuNG" userId="cdea5fa8f2627b4e" providerId="LiveId" clId="{3CFF3FB6-200B-2E4F-A203-65750790A456}" dt="2023-03-22T02:19:14.307" v="16657" actId="1076"/>
          <ac:spMkLst>
            <pc:docMk/>
            <pc:sldMk cId="2761571204" sldId="372"/>
            <ac:spMk id="4" creationId="{CDEF83A9-297D-2FF5-2C3E-A166BC8E9D30}"/>
          </ac:spMkLst>
        </pc:spChg>
        <pc:spChg chg="add mod">
          <ac:chgData name="Tong KuNG" userId="cdea5fa8f2627b4e" providerId="LiveId" clId="{3CFF3FB6-200B-2E4F-A203-65750790A456}" dt="2023-03-22T02:19:14.307" v="16657" actId="1076"/>
          <ac:spMkLst>
            <pc:docMk/>
            <pc:sldMk cId="2761571204" sldId="372"/>
            <ac:spMk id="5" creationId="{81FEF136-D520-4414-57C1-2145075481E6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761571204" sldId="372"/>
            <ac:spMk id="6" creationId="{BD59523A-6C71-250B-0976-0C1EFDF2CE31}"/>
          </ac:spMkLst>
        </pc:spChg>
        <pc:spChg chg="mod">
          <ac:chgData name="Tong KuNG" userId="cdea5fa8f2627b4e" providerId="LiveId" clId="{3CFF3FB6-200B-2E4F-A203-65750790A456}" dt="2023-03-03T04:59:34.803" v="4666" actId="115"/>
          <ac:spMkLst>
            <pc:docMk/>
            <pc:sldMk cId="2761571204" sldId="372"/>
            <ac:spMk id="15" creationId="{591091F7-4935-939C-2F8C-319F82C8D694}"/>
          </ac:spMkLst>
        </pc:spChg>
        <pc:spChg chg="mod">
          <ac:chgData name="Tong KuNG" userId="cdea5fa8f2627b4e" providerId="LiveId" clId="{3CFF3FB6-200B-2E4F-A203-65750790A456}" dt="2023-03-03T04:59:55.395" v="4675" actId="1076"/>
          <ac:spMkLst>
            <pc:docMk/>
            <pc:sldMk cId="2761571204" sldId="372"/>
            <ac:spMk id="16" creationId="{152F3C72-8110-5C01-F530-C506D88145AB}"/>
          </ac:spMkLst>
        </pc:spChg>
        <pc:picChg chg="add mod">
          <ac:chgData name="Tong KuNG" userId="cdea5fa8f2627b4e" providerId="LiveId" clId="{3CFF3FB6-200B-2E4F-A203-65750790A456}" dt="2023-03-23T08:30:10.893" v="17182"/>
          <ac:picMkLst>
            <pc:docMk/>
            <pc:sldMk cId="2761571204" sldId="372"/>
            <ac:picMk id="7" creationId="{A580DC0F-B175-763B-EB06-8E9ED0168235}"/>
          </ac:picMkLst>
        </pc:picChg>
        <pc:picChg chg="add del mod">
          <ac:chgData name="Tong KuNG" userId="cdea5fa8f2627b4e" providerId="LiveId" clId="{3CFF3FB6-200B-2E4F-A203-65750790A456}" dt="2023-03-23T08:37:35.969" v="17280" actId="478"/>
          <ac:picMkLst>
            <pc:docMk/>
            <pc:sldMk cId="2761571204" sldId="372"/>
            <ac:picMk id="8" creationId="{59B00DB9-C3C1-8372-B352-2A7B097D80CC}"/>
          </ac:picMkLst>
        </pc:picChg>
        <pc:picChg chg="mod">
          <ac:chgData name="Tong KuNG" userId="cdea5fa8f2627b4e" providerId="LiveId" clId="{3CFF3FB6-200B-2E4F-A203-65750790A456}" dt="2023-03-22T02:19:10.137" v="16655" actId="1076"/>
          <ac:picMkLst>
            <pc:docMk/>
            <pc:sldMk cId="2761571204" sldId="372"/>
            <ac:picMk id="9" creationId="{E9BA023A-B343-CCD0-4777-3C3450BD28BB}"/>
          </ac:picMkLst>
        </pc:picChg>
        <pc:picChg chg="add mod">
          <ac:chgData name="Tong KuNG" userId="cdea5fa8f2627b4e" providerId="LiveId" clId="{3CFF3FB6-200B-2E4F-A203-65750790A456}" dt="2023-03-23T08:37:36.442" v="17281"/>
          <ac:picMkLst>
            <pc:docMk/>
            <pc:sldMk cId="2761571204" sldId="372"/>
            <ac:picMk id="10" creationId="{777DFF72-88A9-EEC0-2D6A-E86AF90F56AD}"/>
          </ac:picMkLst>
        </pc:picChg>
        <pc:picChg chg="mod">
          <ac:chgData name="Tong KuNG" userId="cdea5fa8f2627b4e" providerId="LiveId" clId="{3CFF3FB6-200B-2E4F-A203-65750790A456}" dt="2023-03-22T02:19:11.679" v="16656" actId="1076"/>
          <ac:picMkLst>
            <pc:docMk/>
            <pc:sldMk cId="2761571204" sldId="372"/>
            <ac:picMk id="13" creationId="{9DDD56EA-C0D0-F63A-36A6-C7550176D441}"/>
          </ac:picMkLst>
        </pc:picChg>
      </pc:sldChg>
      <pc:sldChg chg="addSp delSp modSp mod modShow">
        <pc:chgData name="Tong KuNG" userId="cdea5fa8f2627b4e" providerId="LiveId" clId="{3CFF3FB6-200B-2E4F-A203-65750790A456}" dt="2023-03-23T08:37:39.923" v="17283"/>
        <pc:sldMkLst>
          <pc:docMk/>
          <pc:sldMk cId="296292094" sldId="373"/>
        </pc:sldMkLst>
        <pc:spChg chg="mod">
          <ac:chgData name="Tong KuNG" userId="cdea5fa8f2627b4e" providerId="LiveId" clId="{3CFF3FB6-200B-2E4F-A203-65750790A456}" dt="2023-03-22T02:19:23.850" v="16658" actId="403"/>
          <ac:spMkLst>
            <pc:docMk/>
            <pc:sldMk cId="296292094" sldId="373"/>
            <ac:spMk id="3" creationId="{89632015-2807-B6D5-9494-6A2B3A9C7156}"/>
          </ac:spMkLst>
        </pc:spChg>
        <pc:spChg chg="mod">
          <ac:chgData name="Tong KuNG" userId="cdea5fa8f2627b4e" providerId="LiveId" clId="{3CFF3FB6-200B-2E4F-A203-65750790A456}" dt="2023-03-03T02:53:27.601" v="3197" actId="20577"/>
          <ac:spMkLst>
            <pc:docMk/>
            <pc:sldMk cId="296292094" sldId="373"/>
            <ac:spMk id="4" creationId="{21C4382D-46AE-D7C9-6668-E13B7979D491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96292094" sldId="373"/>
            <ac:spMk id="5" creationId="{F1665B86-0AAD-FCDB-D47E-4DD1CA0EAADD}"/>
          </ac:spMkLst>
        </pc:spChg>
        <pc:spChg chg="add del">
          <ac:chgData name="Tong KuNG" userId="cdea5fa8f2627b4e" providerId="LiveId" clId="{3CFF3FB6-200B-2E4F-A203-65750790A456}" dt="2023-03-02T03:56:18.418" v="1370" actId="22"/>
          <ac:spMkLst>
            <pc:docMk/>
            <pc:sldMk cId="296292094" sldId="373"/>
            <ac:spMk id="12" creationId="{9B28097B-BB65-67F9-85D9-FEC959B0E685}"/>
          </ac:spMkLst>
        </pc:spChg>
        <pc:spChg chg="add mod">
          <ac:chgData name="Tong KuNG" userId="cdea5fa8f2627b4e" providerId="LiveId" clId="{3CFF3FB6-200B-2E4F-A203-65750790A456}" dt="2023-03-22T02:58:00.675" v="17080" actId="1076"/>
          <ac:spMkLst>
            <pc:docMk/>
            <pc:sldMk cId="296292094" sldId="373"/>
            <ac:spMk id="25" creationId="{AE634815-33EB-3DB3-0F66-36107E54011A}"/>
          </ac:spMkLst>
        </pc:spChg>
        <pc:spChg chg="add mod">
          <ac:chgData name="Tong KuNG" userId="cdea5fa8f2627b4e" providerId="LiveId" clId="{3CFF3FB6-200B-2E4F-A203-65750790A456}" dt="2023-03-02T04:04:38.505" v="1427" actId="1076"/>
          <ac:spMkLst>
            <pc:docMk/>
            <pc:sldMk cId="296292094" sldId="373"/>
            <ac:spMk id="26" creationId="{F8FC4ABB-DB9C-1EA1-2B9E-26E0EFE21CD9}"/>
          </ac:spMkLst>
        </pc:spChg>
        <pc:spChg chg="add mod">
          <ac:chgData name="Tong KuNG" userId="cdea5fa8f2627b4e" providerId="LiveId" clId="{3CFF3FB6-200B-2E4F-A203-65750790A456}" dt="2023-03-02T04:05:47.560" v="1494" actId="1076"/>
          <ac:spMkLst>
            <pc:docMk/>
            <pc:sldMk cId="296292094" sldId="373"/>
            <ac:spMk id="27" creationId="{8B810756-03B1-98E1-9BBB-6D3A425C3E4C}"/>
          </ac:spMkLst>
        </pc:spChg>
        <pc:spChg chg="add mod">
          <ac:chgData name="Tong KuNG" userId="cdea5fa8f2627b4e" providerId="LiveId" clId="{3CFF3FB6-200B-2E4F-A203-65750790A456}" dt="2023-03-03T03:50:55.986" v="3865" actId="1076"/>
          <ac:spMkLst>
            <pc:docMk/>
            <pc:sldMk cId="296292094" sldId="373"/>
            <ac:spMk id="29" creationId="{03BD6193-F90E-F188-2D69-A3F964513E83}"/>
          </ac:spMkLst>
        </pc:spChg>
        <pc:spChg chg="add mod">
          <ac:chgData name="Tong KuNG" userId="cdea5fa8f2627b4e" providerId="LiveId" clId="{3CFF3FB6-200B-2E4F-A203-65750790A456}" dt="2023-03-22T02:57:57.675" v="17079" actId="1076"/>
          <ac:spMkLst>
            <pc:docMk/>
            <pc:sldMk cId="296292094" sldId="373"/>
            <ac:spMk id="30" creationId="{6A1F6B94-018C-DEDD-5603-FC5B416C47DE}"/>
          </ac:spMkLst>
        </pc:spChg>
        <pc:picChg chg="add del mod">
          <ac:chgData name="Tong KuNG" userId="cdea5fa8f2627b4e" providerId="LiveId" clId="{3CFF3FB6-200B-2E4F-A203-65750790A456}" dt="2023-03-02T03:52:16.445" v="1341" actId="478"/>
          <ac:picMkLst>
            <pc:docMk/>
            <pc:sldMk cId="296292094" sldId="373"/>
            <ac:picMk id="6" creationId="{1437D09A-B69C-1E0B-E246-BE9A38F15A5E}"/>
          </ac:picMkLst>
        </pc:picChg>
        <pc:picChg chg="add mod">
          <ac:chgData name="Tong KuNG" userId="cdea5fa8f2627b4e" providerId="LiveId" clId="{3CFF3FB6-200B-2E4F-A203-65750790A456}" dt="2023-03-23T08:30:13.256" v="17183"/>
          <ac:picMkLst>
            <pc:docMk/>
            <pc:sldMk cId="296292094" sldId="373"/>
            <ac:picMk id="6" creationId="{F7C629E9-8091-B1E1-8BC7-B223DC6B91D6}"/>
          </ac:picMkLst>
        </pc:picChg>
        <pc:picChg chg="add del mod">
          <ac:chgData name="Tong KuNG" userId="cdea5fa8f2627b4e" providerId="LiveId" clId="{3CFF3FB6-200B-2E4F-A203-65750790A456}" dt="2023-03-23T08:37:39.439" v="17282" actId="478"/>
          <ac:picMkLst>
            <pc:docMk/>
            <pc:sldMk cId="296292094" sldId="373"/>
            <ac:picMk id="7" creationId="{AD1B293F-714A-7415-F283-14900D7C7CE4}"/>
          </ac:picMkLst>
        </pc:picChg>
        <pc:picChg chg="add del mod">
          <ac:chgData name="Tong KuNG" userId="cdea5fa8f2627b4e" providerId="LiveId" clId="{3CFF3FB6-200B-2E4F-A203-65750790A456}" dt="2023-03-02T03:58:08.830" v="1386" actId="478"/>
          <ac:picMkLst>
            <pc:docMk/>
            <pc:sldMk cId="296292094" sldId="373"/>
            <ac:picMk id="8" creationId="{42B0C40E-4AAA-EF49-FDE8-CB7254CDED7D}"/>
          </ac:picMkLst>
        </pc:picChg>
        <pc:picChg chg="add mod">
          <ac:chgData name="Tong KuNG" userId="cdea5fa8f2627b4e" providerId="LiveId" clId="{3CFF3FB6-200B-2E4F-A203-65750790A456}" dt="2023-03-23T08:37:39.923" v="17283"/>
          <ac:picMkLst>
            <pc:docMk/>
            <pc:sldMk cId="296292094" sldId="373"/>
            <ac:picMk id="8" creationId="{8133BC97-FF84-9F19-F145-B4CDC7331D66}"/>
          </ac:picMkLst>
        </pc:picChg>
        <pc:picChg chg="add del mod modCrop">
          <ac:chgData name="Tong KuNG" userId="cdea5fa8f2627b4e" providerId="LiveId" clId="{3CFF3FB6-200B-2E4F-A203-65750790A456}" dt="2023-03-02T03:56:16.199" v="1368" actId="478"/>
          <ac:picMkLst>
            <pc:docMk/>
            <pc:sldMk cId="296292094" sldId="373"/>
            <ac:picMk id="10" creationId="{E63AA9C2-CF69-622D-FCAC-45070D88A91F}"/>
          </ac:picMkLst>
        </pc:picChg>
        <pc:picChg chg="add del mod">
          <ac:chgData name="Tong KuNG" userId="cdea5fa8f2627b4e" providerId="LiveId" clId="{3CFF3FB6-200B-2E4F-A203-65750790A456}" dt="2023-03-02T03:57:03.967" v="1378" actId="478"/>
          <ac:picMkLst>
            <pc:docMk/>
            <pc:sldMk cId="296292094" sldId="373"/>
            <ac:picMk id="14" creationId="{7AB9170A-ED58-3D59-E5C3-B7B0BAF1208B}"/>
          </ac:picMkLst>
        </pc:picChg>
        <pc:picChg chg="add del mod">
          <ac:chgData name="Tong KuNG" userId="cdea5fa8f2627b4e" providerId="LiveId" clId="{3CFF3FB6-200B-2E4F-A203-65750790A456}" dt="2023-03-02T04:01:01.063" v="1388" actId="478"/>
          <ac:picMkLst>
            <pc:docMk/>
            <pc:sldMk cId="296292094" sldId="373"/>
            <ac:picMk id="16" creationId="{CEB1A4B8-F316-6776-4E6A-378144D299D9}"/>
          </ac:picMkLst>
        </pc:picChg>
        <pc:picChg chg="add del mod">
          <ac:chgData name="Tong KuNG" userId="cdea5fa8f2627b4e" providerId="LiveId" clId="{3CFF3FB6-200B-2E4F-A203-65750790A456}" dt="2023-03-02T04:02:20.135" v="1392" actId="478"/>
          <ac:picMkLst>
            <pc:docMk/>
            <pc:sldMk cId="296292094" sldId="373"/>
            <ac:picMk id="18" creationId="{CDDA7DEA-CFE4-AD7F-EC18-D85851B5953B}"/>
          </ac:picMkLst>
        </pc:picChg>
        <pc:picChg chg="add mod">
          <ac:chgData name="Tong KuNG" userId="cdea5fa8f2627b4e" providerId="LiveId" clId="{3CFF3FB6-200B-2E4F-A203-65750790A456}" dt="2023-03-03T05:02:43.023" v="4679" actId="14100"/>
          <ac:picMkLst>
            <pc:docMk/>
            <pc:sldMk cId="296292094" sldId="373"/>
            <ac:picMk id="20" creationId="{3076E957-AB6F-5A75-0392-F5659B15C831}"/>
          </ac:picMkLst>
        </pc:picChg>
        <pc:picChg chg="add del mod">
          <ac:chgData name="Tong KuNG" userId="cdea5fa8f2627b4e" providerId="LiveId" clId="{3CFF3FB6-200B-2E4F-A203-65750790A456}" dt="2023-03-02T04:03:19.289" v="1402" actId="478"/>
          <ac:picMkLst>
            <pc:docMk/>
            <pc:sldMk cId="296292094" sldId="373"/>
            <ac:picMk id="22" creationId="{A7C9F472-9D67-FF47-B7D0-B765A6C869F1}"/>
          </ac:picMkLst>
        </pc:picChg>
        <pc:picChg chg="add mod">
          <ac:chgData name="Tong KuNG" userId="cdea5fa8f2627b4e" providerId="LiveId" clId="{3CFF3FB6-200B-2E4F-A203-65750790A456}" dt="2023-03-22T02:57:57.675" v="17079" actId="1076"/>
          <ac:picMkLst>
            <pc:docMk/>
            <pc:sldMk cId="296292094" sldId="373"/>
            <ac:picMk id="24" creationId="{DE2B48BB-2218-744F-94C4-AA50CF8158F5}"/>
          </ac:picMkLst>
        </pc:picChg>
      </pc:sldChg>
      <pc:sldChg chg="addSp delSp modSp mod">
        <pc:chgData name="Tong KuNG" userId="cdea5fa8f2627b4e" providerId="LiveId" clId="{3CFF3FB6-200B-2E4F-A203-65750790A456}" dt="2023-03-23T08:37:43.054" v="17285"/>
        <pc:sldMkLst>
          <pc:docMk/>
          <pc:sldMk cId="2748518180" sldId="374"/>
        </pc:sldMkLst>
        <pc:spChg chg="mod">
          <ac:chgData name="Tong KuNG" userId="cdea5fa8f2627b4e" providerId="LiveId" clId="{3CFF3FB6-200B-2E4F-A203-65750790A456}" dt="2023-03-23T08:23:32.919" v="17130" actId="12"/>
          <ac:spMkLst>
            <pc:docMk/>
            <pc:sldMk cId="2748518180" sldId="374"/>
            <ac:spMk id="3" creationId="{D67765CA-42EA-EFB2-A069-301CE55B0552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748518180" sldId="374"/>
            <ac:spMk id="4" creationId="{31EA3C1D-96FD-F87C-1312-4DD1F6F558A2}"/>
          </ac:spMkLst>
        </pc:spChg>
        <pc:picChg chg="add del mod">
          <ac:chgData name="Tong KuNG" userId="cdea5fa8f2627b4e" providerId="LiveId" clId="{3CFF3FB6-200B-2E4F-A203-65750790A456}" dt="2023-03-03T04:40:10.819" v="4133" actId="21"/>
          <ac:picMkLst>
            <pc:docMk/>
            <pc:sldMk cId="2748518180" sldId="374"/>
            <ac:picMk id="5" creationId="{0F58691C-9D50-D2D6-B714-0760991FA0CF}"/>
          </ac:picMkLst>
        </pc:picChg>
        <pc:picChg chg="add mod">
          <ac:chgData name="Tong KuNG" userId="cdea5fa8f2627b4e" providerId="LiveId" clId="{3CFF3FB6-200B-2E4F-A203-65750790A456}" dt="2023-03-23T08:30:15.624" v="17184"/>
          <ac:picMkLst>
            <pc:docMk/>
            <pc:sldMk cId="2748518180" sldId="374"/>
            <ac:picMk id="5" creationId="{721F0007-610A-0F51-FDE8-B1798B3C0017}"/>
          </ac:picMkLst>
        </pc:picChg>
        <pc:picChg chg="mod">
          <ac:chgData name="Tong KuNG" userId="cdea5fa8f2627b4e" providerId="LiveId" clId="{3CFF3FB6-200B-2E4F-A203-65750790A456}" dt="2023-03-03T03:51:14.833" v="3868" actId="208"/>
          <ac:picMkLst>
            <pc:docMk/>
            <pc:sldMk cId="2748518180" sldId="374"/>
            <ac:picMk id="6" creationId="{2903487C-6E07-DEA9-2ADE-329B40622AD2}"/>
          </ac:picMkLst>
        </pc:picChg>
        <pc:picChg chg="add del mod">
          <ac:chgData name="Tong KuNG" userId="cdea5fa8f2627b4e" providerId="LiveId" clId="{3CFF3FB6-200B-2E4F-A203-65750790A456}" dt="2023-03-23T08:37:42.586" v="17284" actId="478"/>
          <ac:picMkLst>
            <pc:docMk/>
            <pc:sldMk cId="2748518180" sldId="374"/>
            <ac:picMk id="7" creationId="{52B7718B-ACF6-5E02-4B39-64C9E21CE395}"/>
          </ac:picMkLst>
        </pc:picChg>
        <pc:picChg chg="add mod">
          <ac:chgData name="Tong KuNG" userId="cdea5fa8f2627b4e" providerId="LiveId" clId="{3CFF3FB6-200B-2E4F-A203-65750790A456}" dt="2023-03-23T08:37:43.054" v="17285"/>
          <ac:picMkLst>
            <pc:docMk/>
            <pc:sldMk cId="2748518180" sldId="374"/>
            <ac:picMk id="8" creationId="{8A591715-500A-9339-C9E5-4934888A1C11}"/>
          </ac:picMkLst>
        </pc:picChg>
      </pc:sldChg>
      <pc:sldChg chg="addSp delSp modSp mod modNotesTx">
        <pc:chgData name="Tong KuNG" userId="cdea5fa8f2627b4e" providerId="LiveId" clId="{3CFF3FB6-200B-2E4F-A203-65750790A456}" dt="2023-03-23T08:37:46.068" v="17288"/>
        <pc:sldMkLst>
          <pc:docMk/>
          <pc:sldMk cId="3695278271" sldId="375"/>
        </pc:sldMkLst>
        <pc:spChg chg="mod">
          <ac:chgData name="Tong KuNG" userId="cdea5fa8f2627b4e" providerId="LiveId" clId="{3CFF3FB6-200B-2E4F-A203-65750790A456}" dt="2023-03-22T02:21:57.515" v="16709" actId="20577"/>
          <ac:spMkLst>
            <pc:docMk/>
            <pc:sldMk cId="3695278271" sldId="375"/>
            <ac:spMk id="2" creationId="{D2860EFE-E5F2-267F-66E2-945BA725F4E4}"/>
          </ac:spMkLst>
        </pc:spChg>
        <pc:spChg chg="add del mod">
          <ac:chgData name="Tong KuNG" userId="cdea5fa8f2627b4e" providerId="LiveId" clId="{3CFF3FB6-200B-2E4F-A203-65750790A456}" dt="2023-03-22T02:24:08.240" v="16715" actId="20577"/>
          <ac:spMkLst>
            <pc:docMk/>
            <pc:sldMk cId="3695278271" sldId="375"/>
            <ac:spMk id="3" creationId="{A37888D3-C42F-3F4F-9DBA-D97AD2B5CBFE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695278271" sldId="375"/>
            <ac:spMk id="4" creationId="{0F5ADC9E-FA72-522B-E968-6A797C22F583}"/>
          </ac:spMkLst>
        </pc:spChg>
        <pc:spChg chg="add del mod">
          <ac:chgData name="Tong KuNG" userId="cdea5fa8f2627b4e" providerId="LiveId" clId="{3CFF3FB6-200B-2E4F-A203-65750790A456}" dt="2023-03-02T03:24:07.558" v="1303" actId="21"/>
          <ac:spMkLst>
            <pc:docMk/>
            <pc:sldMk cId="3695278271" sldId="375"/>
            <ac:spMk id="5" creationId="{ED481F87-F315-1C8C-F68D-D3B272678A17}"/>
          </ac:spMkLst>
        </pc:spChg>
        <pc:picChg chg="add mod">
          <ac:chgData name="Tong KuNG" userId="cdea5fa8f2627b4e" providerId="LiveId" clId="{3CFF3FB6-200B-2E4F-A203-65750790A456}" dt="2023-03-23T08:30:18.028" v="17185"/>
          <ac:picMkLst>
            <pc:docMk/>
            <pc:sldMk cId="3695278271" sldId="375"/>
            <ac:picMk id="5" creationId="{1B901B9C-CAED-E15A-648E-7449F04F38B6}"/>
          </ac:picMkLst>
        </pc:picChg>
        <pc:picChg chg="add del mod">
          <ac:chgData name="Tong KuNG" userId="cdea5fa8f2627b4e" providerId="LiveId" clId="{3CFF3FB6-200B-2E4F-A203-65750790A456}" dt="2023-03-23T08:37:45.629" v="17287" actId="478"/>
          <ac:picMkLst>
            <pc:docMk/>
            <pc:sldMk cId="3695278271" sldId="375"/>
            <ac:picMk id="6" creationId="{C7BC15F5-0025-8C33-9DB7-26DBDA0F0108}"/>
          </ac:picMkLst>
        </pc:picChg>
        <pc:picChg chg="add mod">
          <ac:chgData name="Tong KuNG" userId="cdea5fa8f2627b4e" providerId="LiveId" clId="{3CFF3FB6-200B-2E4F-A203-65750790A456}" dt="2023-03-23T08:37:46.068" v="17288"/>
          <ac:picMkLst>
            <pc:docMk/>
            <pc:sldMk cId="3695278271" sldId="375"/>
            <ac:picMk id="7" creationId="{B6E6F1AE-523A-005C-931E-82381C8E0EC2}"/>
          </ac:picMkLst>
        </pc:picChg>
      </pc:sldChg>
      <pc:sldChg chg="addSp delSp modSp mod">
        <pc:chgData name="Tong KuNG" userId="cdea5fa8f2627b4e" providerId="LiveId" clId="{3CFF3FB6-200B-2E4F-A203-65750790A456}" dt="2023-03-23T08:37:48.999" v="17291"/>
        <pc:sldMkLst>
          <pc:docMk/>
          <pc:sldMk cId="2112721185" sldId="376"/>
        </pc:sldMkLst>
        <pc:spChg chg="mod">
          <ac:chgData name="Tong KuNG" userId="cdea5fa8f2627b4e" providerId="LiveId" clId="{3CFF3FB6-200B-2E4F-A203-65750790A456}" dt="2023-03-22T02:34:10.039" v="16858" actId="20577"/>
          <ac:spMkLst>
            <pc:docMk/>
            <pc:sldMk cId="2112721185" sldId="376"/>
            <ac:spMk id="2" creationId="{3FB13C37-97D4-2638-E5D7-DEEB8643A0D2}"/>
          </ac:spMkLst>
        </pc:spChg>
        <pc:spChg chg="mod">
          <ac:chgData name="Tong KuNG" userId="cdea5fa8f2627b4e" providerId="LiveId" clId="{3CFF3FB6-200B-2E4F-A203-65750790A456}" dt="2023-03-22T02:34:13.652" v="16859" actId="20577"/>
          <ac:spMkLst>
            <pc:docMk/>
            <pc:sldMk cId="2112721185" sldId="376"/>
            <ac:spMk id="3" creationId="{0B8ABDC1-3BA7-E167-0615-A02906D108F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112721185" sldId="376"/>
            <ac:spMk id="4" creationId="{ECCC12EF-3022-D995-61A9-E45C27ED5A62}"/>
          </ac:spMkLst>
        </pc:spChg>
        <pc:picChg chg="add mod">
          <ac:chgData name="Tong KuNG" userId="cdea5fa8f2627b4e" providerId="LiveId" clId="{3CFF3FB6-200B-2E4F-A203-65750790A456}" dt="2023-03-23T08:30:20.562" v="17186"/>
          <ac:picMkLst>
            <pc:docMk/>
            <pc:sldMk cId="2112721185" sldId="376"/>
            <ac:picMk id="6" creationId="{6FD0DA35-709F-473B-BCBF-6059F5631AB2}"/>
          </ac:picMkLst>
        </pc:picChg>
        <pc:picChg chg="mod">
          <ac:chgData name="Tong KuNG" userId="cdea5fa8f2627b4e" providerId="LiveId" clId="{3CFF3FB6-200B-2E4F-A203-65750790A456}" dt="2023-03-22T02:31:07.624" v="16741" actId="1076"/>
          <ac:picMkLst>
            <pc:docMk/>
            <pc:sldMk cId="2112721185" sldId="376"/>
            <ac:picMk id="7" creationId="{C8FB29CC-21E8-CC8A-7D37-F11A664CD999}"/>
          </ac:picMkLst>
        </pc:picChg>
        <pc:picChg chg="add del mod">
          <ac:chgData name="Tong KuNG" userId="cdea5fa8f2627b4e" providerId="LiveId" clId="{3CFF3FB6-200B-2E4F-A203-65750790A456}" dt="2023-03-23T08:37:48.443" v="17290" actId="478"/>
          <ac:picMkLst>
            <pc:docMk/>
            <pc:sldMk cId="2112721185" sldId="376"/>
            <ac:picMk id="8" creationId="{3DD8F026-87C6-71C9-4767-2C7C2A16F8EE}"/>
          </ac:picMkLst>
        </pc:picChg>
        <pc:picChg chg="mod">
          <ac:chgData name="Tong KuNG" userId="cdea5fa8f2627b4e" providerId="LiveId" clId="{3CFF3FB6-200B-2E4F-A203-65750790A456}" dt="2023-03-22T02:31:09.114" v="16742" actId="1076"/>
          <ac:picMkLst>
            <pc:docMk/>
            <pc:sldMk cId="2112721185" sldId="376"/>
            <ac:picMk id="9" creationId="{936BD23E-227A-A06D-426E-917531D923DF}"/>
          </ac:picMkLst>
        </pc:picChg>
        <pc:picChg chg="add mod">
          <ac:chgData name="Tong KuNG" userId="cdea5fa8f2627b4e" providerId="LiveId" clId="{3CFF3FB6-200B-2E4F-A203-65750790A456}" dt="2023-03-23T08:37:48.999" v="17291"/>
          <ac:picMkLst>
            <pc:docMk/>
            <pc:sldMk cId="2112721185" sldId="376"/>
            <ac:picMk id="10" creationId="{155BBD4D-A084-6283-CADA-8532EE592061}"/>
          </ac:picMkLst>
        </pc:picChg>
      </pc:sldChg>
      <pc:sldChg chg="addSp delSp modSp mod">
        <pc:chgData name="Tong KuNG" userId="cdea5fa8f2627b4e" providerId="LiveId" clId="{3CFF3FB6-200B-2E4F-A203-65750790A456}" dt="2023-03-23T08:37:52.005" v="17294"/>
        <pc:sldMkLst>
          <pc:docMk/>
          <pc:sldMk cId="4249171815" sldId="377"/>
        </pc:sldMkLst>
        <pc:spChg chg="mod">
          <ac:chgData name="Tong KuNG" userId="cdea5fa8f2627b4e" providerId="LiveId" clId="{3CFF3FB6-200B-2E4F-A203-65750790A456}" dt="2023-03-22T02:37:39.247" v="16903" actId="20577"/>
          <ac:spMkLst>
            <pc:docMk/>
            <pc:sldMk cId="4249171815" sldId="377"/>
            <ac:spMk id="2" creationId="{B141200B-93AE-D9EC-98ED-0D84493052B4}"/>
          </ac:spMkLst>
        </pc:spChg>
        <pc:spChg chg="mod">
          <ac:chgData name="Tong KuNG" userId="cdea5fa8f2627b4e" providerId="LiveId" clId="{3CFF3FB6-200B-2E4F-A203-65750790A456}" dt="2023-03-22T02:41:31.879" v="16960" actId="313"/>
          <ac:spMkLst>
            <pc:docMk/>
            <pc:sldMk cId="4249171815" sldId="377"/>
            <ac:spMk id="3" creationId="{E27D4C37-387B-AD1A-6415-FE261A2DC7F6}"/>
          </ac:spMkLst>
        </pc:spChg>
        <pc:spChg chg="add mod">
          <ac:chgData name="Tong KuNG" userId="cdea5fa8f2627b4e" providerId="LiveId" clId="{3CFF3FB6-200B-2E4F-A203-65750790A456}" dt="2023-03-22T02:58:12.324" v="17081" actId="1076"/>
          <ac:spMkLst>
            <pc:docMk/>
            <pc:sldMk cId="4249171815" sldId="377"/>
            <ac:spMk id="4" creationId="{7DD1DF69-6EB3-1933-F3DA-747798C7AB04}"/>
          </ac:spMkLst>
        </pc:spChg>
        <pc:spChg chg="mod">
          <ac:chgData name="Tong KuNG" userId="cdea5fa8f2627b4e" providerId="LiveId" clId="{3CFF3FB6-200B-2E4F-A203-65750790A456}" dt="2023-03-22T02:36:55.693" v="16901" actId="1076"/>
          <ac:spMkLst>
            <pc:docMk/>
            <pc:sldMk cId="4249171815" sldId="377"/>
            <ac:spMk id="6" creationId="{98A7B205-BA9A-1C92-B7E0-BD8EA9BA959E}"/>
          </ac:spMkLst>
        </pc:spChg>
        <pc:spChg chg="mod">
          <ac:chgData name="Tong KuNG" userId="cdea5fa8f2627b4e" providerId="LiveId" clId="{3CFF3FB6-200B-2E4F-A203-65750790A456}" dt="2023-03-22T02:36:00.947" v="16860" actId="1076"/>
          <ac:spMkLst>
            <pc:docMk/>
            <pc:sldMk cId="4249171815" sldId="377"/>
            <ac:spMk id="7" creationId="{61ADE6F1-75D2-06AB-BFF5-441C28D7F39E}"/>
          </ac:spMkLst>
        </pc:spChg>
        <pc:picChg chg="mod modCrop">
          <ac:chgData name="Tong KuNG" userId="cdea5fa8f2627b4e" providerId="LiveId" clId="{3CFF3FB6-200B-2E4F-A203-65750790A456}" dt="2023-03-22T02:36:00.947" v="16860" actId="1076"/>
          <ac:picMkLst>
            <pc:docMk/>
            <pc:sldMk cId="4249171815" sldId="377"/>
            <ac:picMk id="5" creationId="{7043BBC8-AE02-59E6-85FD-41926353266C}"/>
          </ac:picMkLst>
        </pc:picChg>
        <pc:picChg chg="add mod">
          <ac:chgData name="Tong KuNG" userId="cdea5fa8f2627b4e" providerId="LiveId" clId="{3CFF3FB6-200B-2E4F-A203-65750790A456}" dt="2023-03-22T02:36:00.947" v="16860" actId="1076"/>
          <ac:picMkLst>
            <pc:docMk/>
            <pc:sldMk cId="4249171815" sldId="377"/>
            <ac:picMk id="8" creationId="{6590270E-2916-1FE2-A885-81B7FD6241C7}"/>
          </ac:picMkLst>
        </pc:picChg>
        <pc:picChg chg="add mod">
          <ac:chgData name="Tong KuNG" userId="cdea5fa8f2627b4e" providerId="LiveId" clId="{3CFF3FB6-200B-2E4F-A203-65750790A456}" dt="2023-03-23T08:30:22.998" v="17187"/>
          <ac:picMkLst>
            <pc:docMk/>
            <pc:sldMk cId="4249171815" sldId="377"/>
            <ac:picMk id="9" creationId="{24819D2D-1B4C-06D3-5373-4FEE5B076875}"/>
          </ac:picMkLst>
        </pc:picChg>
        <pc:picChg chg="add del mod">
          <ac:chgData name="Tong KuNG" userId="cdea5fa8f2627b4e" providerId="LiveId" clId="{3CFF3FB6-200B-2E4F-A203-65750790A456}" dt="2023-03-23T08:37:51.479" v="17293" actId="478"/>
          <ac:picMkLst>
            <pc:docMk/>
            <pc:sldMk cId="4249171815" sldId="377"/>
            <ac:picMk id="10" creationId="{29B55F8E-8420-2B5A-5EAB-C7D09EB37768}"/>
          </ac:picMkLst>
        </pc:picChg>
        <pc:picChg chg="add mod">
          <ac:chgData name="Tong KuNG" userId="cdea5fa8f2627b4e" providerId="LiveId" clId="{3CFF3FB6-200B-2E4F-A203-65750790A456}" dt="2023-03-23T08:37:52.005" v="17294"/>
          <ac:picMkLst>
            <pc:docMk/>
            <pc:sldMk cId="4249171815" sldId="377"/>
            <ac:picMk id="11" creationId="{669371E8-0E23-6475-55FC-D947D4F15098}"/>
          </ac:picMkLst>
        </pc:picChg>
      </pc:sldChg>
      <pc:sldChg chg="addSp delSp modSp mod">
        <pc:chgData name="Tong KuNG" userId="cdea5fa8f2627b4e" providerId="LiveId" clId="{3CFF3FB6-200B-2E4F-A203-65750790A456}" dt="2023-03-23T08:37:55.596" v="17297"/>
        <pc:sldMkLst>
          <pc:docMk/>
          <pc:sldMk cId="3338341279" sldId="378"/>
        </pc:sldMkLst>
        <pc:spChg chg="mod">
          <ac:chgData name="Tong KuNG" userId="cdea5fa8f2627b4e" providerId="LiveId" clId="{3CFF3FB6-200B-2E4F-A203-65750790A456}" dt="2023-03-22T02:45:23.910" v="17065" actId="20577"/>
          <ac:spMkLst>
            <pc:docMk/>
            <pc:sldMk cId="3338341279" sldId="378"/>
            <ac:spMk id="3" creationId="{D18578B0-A8EA-A3E7-697A-0B53303A599E}"/>
          </ac:spMkLst>
        </pc:spChg>
        <pc:picChg chg="add mod">
          <ac:chgData name="Tong KuNG" userId="cdea5fa8f2627b4e" providerId="LiveId" clId="{3CFF3FB6-200B-2E4F-A203-65750790A456}" dt="2023-03-23T08:30:26.445" v="17188"/>
          <ac:picMkLst>
            <pc:docMk/>
            <pc:sldMk cId="3338341279" sldId="378"/>
            <ac:picMk id="5" creationId="{5F22218E-086E-FD37-DF5B-24433FF9DB4F}"/>
          </ac:picMkLst>
        </pc:picChg>
        <pc:picChg chg="add del mod">
          <ac:chgData name="Tong KuNG" userId="cdea5fa8f2627b4e" providerId="LiveId" clId="{3CFF3FB6-200B-2E4F-A203-65750790A456}" dt="2023-03-23T08:37:55.108" v="17296" actId="478"/>
          <ac:picMkLst>
            <pc:docMk/>
            <pc:sldMk cId="3338341279" sldId="378"/>
            <ac:picMk id="6" creationId="{45D6CF84-F7A1-4E09-E603-B142FB8D1A82}"/>
          </ac:picMkLst>
        </pc:picChg>
        <pc:picChg chg="add mod">
          <ac:chgData name="Tong KuNG" userId="cdea5fa8f2627b4e" providerId="LiveId" clId="{3CFF3FB6-200B-2E4F-A203-65750790A456}" dt="2023-03-23T08:37:55.596" v="17297"/>
          <ac:picMkLst>
            <pc:docMk/>
            <pc:sldMk cId="3338341279" sldId="378"/>
            <ac:picMk id="7" creationId="{D84DBECE-D4A6-8398-927A-3337A4F544E5}"/>
          </ac:picMkLst>
        </pc:picChg>
      </pc:sldChg>
      <pc:sldChg chg="addSp delSp modSp mod modAnim">
        <pc:chgData name="Tong KuNG" userId="cdea5fa8f2627b4e" providerId="LiveId" clId="{3CFF3FB6-200B-2E4F-A203-65750790A456}" dt="2023-03-23T08:36:00.197" v="17225"/>
        <pc:sldMkLst>
          <pc:docMk/>
          <pc:sldMk cId="975014371" sldId="379"/>
        </pc:sldMkLst>
        <pc:spChg chg="add 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3" creationId="{54B48607-F1B6-2DE3-F3A3-88E7EE485E6D}"/>
          </ac:spMkLst>
        </pc:spChg>
        <pc:spChg chg="add 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4" creationId="{4DCBF49C-F312-B928-42D8-00DAA8075A92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975014371" sldId="379"/>
            <ac:spMk id="5" creationId="{47AE4C01-9BAE-41CC-0047-A3695D6C10AC}"/>
          </ac:spMkLst>
        </pc:spChg>
        <pc:spChg chg="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8" creationId="{6B6D3DA4-14B0-B4AF-4CC2-2C9F49197E35}"/>
          </ac:spMkLst>
        </pc:spChg>
        <pc:spChg chg="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9" creationId="{2F1E2284-DE32-AEC8-0062-73D9A043CB05}"/>
          </ac:spMkLst>
        </pc:spChg>
        <pc:spChg chg="mod">
          <ac:chgData name="Tong KuNG" userId="cdea5fa8f2627b4e" providerId="LiveId" clId="{3CFF3FB6-200B-2E4F-A203-65750790A456}" dt="2023-03-10T05:02:04.850" v="13718" actId="1076"/>
          <ac:spMkLst>
            <pc:docMk/>
            <pc:sldMk cId="975014371" sldId="379"/>
            <ac:spMk id="14" creationId="{CF6EF273-279C-FA1B-A984-6B3B8FFF1A9A}"/>
          </ac:spMkLst>
        </pc:spChg>
        <pc:spChg chg="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15" creationId="{5A54F481-3F39-429F-5FD9-257B6B41D4D5}"/>
          </ac:spMkLst>
        </pc:spChg>
        <pc:spChg chg="mod">
          <ac:chgData name="Tong KuNG" userId="cdea5fa8f2627b4e" providerId="LiveId" clId="{3CFF3FB6-200B-2E4F-A203-65750790A456}" dt="2023-03-10T01:45:58.703" v="11837" actId="1076"/>
          <ac:spMkLst>
            <pc:docMk/>
            <pc:sldMk cId="975014371" sldId="379"/>
            <ac:spMk id="16" creationId="{F8B4502F-5034-C391-06AA-B792BC946BEE}"/>
          </ac:spMkLst>
        </pc:spChg>
        <pc:spChg chg="del">
          <ac:chgData name="Tong KuNG" userId="cdea5fa8f2627b4e" providerId="LiveId" clId="{3CFF3FB6-200B-2E4F-A203-65750790A456}" dt="2023-03-03T03:22:45.403" v="3698" actId="478"/>
          <ac:spMkLst>
            <pc:docMk/>
            <pc:sldMk cId="975014371" sldId="379"/>
            <ac:spMk id="17" creationId="{F9656E6B-C074-09A3-BF66-454D40453265}"/>
          </ac:spMkLst>
        </pc:spChg>
        <pc:picChg chg="add mod">
          <ac:chgData name="Tong KuNG" userId="cdea5fa8f2627b4e" providerId="LiveId" clId="{3CFF3FB6-200B-2E4F-A203-65750790A456}" dt="2023-03-23T08:28:45.674" v="17158"/>
          <ac:picMkLst>
            <pc:docMk/>
            <pc:sldMk cId="975014371" sldId="379"/>
            <ac:picMk id="6" creationId="{462B31D5-7911-F574-900B-6F491F0EDB9C}"/>
          </ac:picMkLst>
        </pc:picChg>
        <pc:picChg chg="mod">
          <ac:chgData name="Tong KuNG" userId="cdea5fa8f2627b4e" providerId="LiveId" clId="{3CFF3FB6-200B-2E4F-A203-65750790A456}" dt="2023-03-10T01:45:58.703" v="11837" actId="1076"/>
          <ac:picMkLst>
            <pc:docMk/>
            <pc:sldMk cId="975014371" sldId="379"/>
            <ac:picMk id="7" creationId="{AF0C1F59-4CE8-0B74-0E55-9571FC4BD402}"/>
          </ac:picMkLst>
        </pc:picChg>
        <pc:picChg chg="add del mod">
          <ac:chgData name="Tong KuNG" userId="cdea5fa8f2627b4e" providerId="LiveId" clId="{3CFF3FB6-200B-2E4F-A203-65750790A456}" dt="2023-03-23T08:35:59.597" v="17224" actId="478"/>
          <ac:picMkLst>
            <pc:docMk/>
            <pc:sldMk cId="975014371" sldId="379"/>
            <ac:picMk id="10" creationId="{E05AB978-8489-F335-9BE9-3A0728F70830}"/>
          </ac:picMkLst>
        </pc:picChg>
        <pc:picChg chg="mod">
          <ac:chgData name="Tong KuNG" userId="cdea5fa8f2627b4e" providerId="LiveId" clId="{3CFF3FB6-200B-2E4F-A203-65750790A456}" dt="2023-03-10T00:45:52.161" v="11064" actId="2085"/>
          <ac:picMkLst>
            <pc:docMk/>
            <pc:sldMk cId="975014371" sldId="379"/>
            <ac:picMk id="11" creationId="{0C7A521B-F8F5-E471-C908-BF2C9EA3D25C}"/>
          </ac:picMkLst>
        </pc:picChg>
        <pc:picChg chg="add mod">
          <ac:chgData name="Tong KuNG" userId="cdea5fa8f2627b4e" providerId="LiveId" clId="{3CFF3FB6-200B-2E4F-A203-65750790A456}" dt="2023-03-23T08:36:00.197" v="17225"/>
          <ac:picMkLst>
            <pc:docMk/>
            <pc:sldMk cId="975014371" sldId="379"/>
            <ac:picMk id="12" creationId="{020D328A-EC4B-23F9-C186-D86B188C73F2}"/>
          </ac:picMkLst>
        </pc:picChg>
        <pc:picChg chg="mod">
          <ac:chgData name="Tong KuNG" userId="cdea5fa8f2627b4e" providerId="LiveId" clId="{3CFF3FB6-200B-2E4F-A203-65750790A456}" dt="2023-03-10T01:45:58.703" v="11837" actId="1076"/>
          <ac:picMkLst>
            <pc:docMk/>
            <pc:sldMk cId="975014371" sldId="379"/>
            <ac:picMk id="13" creationId="{998B54C6-9366-08D1-BEC7-1AB3224C2878}"/>
          </ac:picMkLst>
        </pc:picChg>
      </pc:sldChg>
      <pc:sldChg chg="addSp delSp modSp mod setBg setClrOvrMap">
        <pc:chgData name="Tong KuNG" userId="cdea5fa8f2627b4e" providerId="LiveId" clId="{3CFF3FB6-200B-2E4F-A203-65750790A456}" dt="2023-03-23T08:19:28.308" v="17121"/>
        <pc:sldMkLst>
          <pc:docMk/>
          <pc:sldMk cId="1925596745" sldId="380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925596745" sldId="380"/>
            <ac:spMk id="2" creationId="{7B9E4CBE-6FC7-BEBD-07DE-C6B43AC019BB}"/>
          </ac:spMkLst>
        </pc:spChg>
        <pc:spChg chg="add del mod ord">
          <ac:chgData name="Tong KuNG" userId="cdea5fa8f2627b4e" providerId="LiveId" clId="{3CFF3FB6-200B-2E4F-A203-65750790A456}" dt="2023-03-20T02:18:28.759" v="15945" actId="14100"/>
          <ac:spMkLst>
            <pc:docMk/>
            <pc:sldMk cId="1925596745" sldId="380"/>
            <ac:spMk id="4" creationId="{8B676DE3-EAFF-A3E7-F79A-3F5291E3F9E8}"/>
          </ac:spMkLst>
        </pc:spChg>
        <pc:spChg chg="add del mod ord">
          <ac:chgData name="Tong KuNG" userId="cdea5fa8f2627b4e" providerId="LiveId" clId="{3CFF3FB6-200B-2E4F-A203-65750790A456}" dt="2023-03-20T02:19:04.371" v="15950" actId="1076"/>
          <ac:spMkLst>
            <pc:docMk/>
            <pc:sldMk cId="1925596745" sldId="380"/>
            <ac:spMk id="5" creationId="{CDCD3161-D8AD-81FE-8164-EFFF51E1BDF1}"/>
          </ac:spMkLst>
        </pc:spChg>
        <pc:spChg chg="add del mod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6" creationId="{10138E27-500B-8E06-FFCB-852D1376810D}"/>
          </ac:spMkLst>
        </pc:spChg>
        <pc:spChg chg="add del mod">
          <ac:chgData name="Tong KuNG" userId="cdea5fa8f2627b4e" providerId="LiveId" clId="{3CFF3FB6-200B-2E4F-A203-65750790A456}" dt="2023-03-10T02:51:18.180" v="12339"/>
          <ac:spMkLst>
            <pc:docMk/>
            <pc:sldMk cId="1925596745" sldId="380"/>
            <ac:spMk id="6" creationId="{65C12EB3-F3F7-F10F-E83C-7D4584B629D4}"/>
          </ac:spMkLst>
        </pc:spChg>
        <pc:spChg chg="add del mod">
          <ac:chgData name="Tong KuNG" userId="cdea5fa8f2627b4e" providerId="LiveId" clId="{3CFF3FB6-200B-2E4F-A203-65750790A456}" dt="2023-03-20T02:13:56.487" v="15860" actId="21"/>
          <ac:spMkLst>
            <pc:docMk/>
            <pc:sldMk cId="1925596745" sldId="380"/>
            <ac:spMk id="9" creationId="{9CC54B3A-BF35-BBA8-11DF-555091AB153E}"/>
          </ac:spMkLst>
        </pc:spChg>
        <pc:spChg chg="add del mod">
          <ac:chgData name="Tong KuNG" userId="cdea5fa8f2627b4e" providerId="LiveId" clId="{3CFF3FB6-200B-2E4F-A203-65750790A456}" dt="2023-03-20T02:14:47.255" v="15878" actId="478"/>
          <ac:spMkLst>
            <pc:docMk/>
            <pc:sldMk cId="1925596745" sldId="380"/>
            <ac:spMk id="11" creationId="{895254EB-54A7-CB19-0620-EB610464D72B}"/>
          </ac:spMkLst>
        </pc:spChg>
        <pc:spChg chg="add del">
          <ac:chgData name="Tong KuNG" userId="cdea5fa8f2627b4e" providerId="LiveId" clId="{3CFF3FB6-200B-2E4F-A203-65750790A456}" dt="2023-03-10T02:48:47.566" v="12243" actId="26606"/>
          <ac:spMkLst>
            <pc:docMk/>
            <pc:sldMk cId="1925596745" sldId="380"/>
            <ac:spMk id="11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8:47.566" v="12243" actId="26606"/>
          <ac:spMkLst>
            <pc:docMk/>
            <pc:sldMk cId="1925596745" sldId="380"/>
            <ac:spMk id="13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1:06.720" v="12336" actId="26606"/>
          <ac:spMkLst>
            <pc:docMk/>
            <pc:sldMk cId="1925596745" sldId="380"/>
            <ac:spMk id="2054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5:39.748" v="12235" actId="26606"/>
          <ac:spMkLst>
            <pc:docMk/>
            <pc:sldMk cId="1925596745" sldId="380"/>
            <ac:spMk id="2055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5:39.748" v="12235" actId="26606"/>
          <ac:spMkLst>
            <pc:docMk/>
            <pc:sldMk cId="1925596745" sldId="380"/>
            <ac:spMk id="2057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1:06.720" v="12336" actId="26606"/>
          <ac:spMkLst>
            <pc:docMk/>
            <pc:sldMk cId="1925596745" sldId="380"/>
            <ac:spMk id="2059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64" creationId="{362D44EE-C852-4460-B8B5-C4F2BC20510C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66" creationId="{658970D8-8D1D-4B5C-894B-E871CC86543D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68" creationId="{F227E5B6-9132-43CA-B503-37A18562ADF2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70" creationId="{03C2051E-A88D-48E5-BACF-AAED17892722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72" creationId="{7821A508-2985-4905-874A-527429BAABFA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74" creationId="{D2929CB1-0E3C-4B2D-ADC5-0154FB33BA44}"/>
          </ac:spMkLst>
        </pc:spChg>
        <pc:spChg chg="add del">
          <ac:chgData name="Tong KuNG" userId="cdea5fa8f2627b4e" providerId="LiveId" clId="{3CFF3FB6-200B-2E4F-A203-65750790A456}" dt="2023-03-10T02:51:25.488" v="12341" actId="26606"/>
          <ac:spMkLst>
            <pc:docMk/>
            <pc:sldMk cId="1925596745" sldId="380"/>
            <ac:spMk id="2076" creationId="{5F2F0C84-BE8C-4DC2-A6D3-30349A801D5C}"/>
          </ac:spMkLst>
        </pc:spChg>
        <pc:spChg chg="add del">
          <ac:chgData name="Tong KuNG" userId="cdea5fa8f2627b4e" providerId="LiveId" clId="{3CFF3FB6-200B-2E4F-A203-65750790A456}" dt="2023-03-10T02:52:09.006" v="12347" actId="26606"/>
          <ac:spMkLst>
            <pc:docMk/>
            <pc:sldMk cId="1925596745" sldId="380"/>
            <ac:spMk id="2081" creationId="{ECC07320-C2CA-4E29-8481-9D9E143C7788}"/>
          </ac:spMkLst>
        </pc:spChg>
        <pc:spChg chg="add del">
          <ac:chgData name="Tong KuNG" userId="cdea5fa8f2627b4e" providerId="LiveId" clId="{3CFF3FB6-200B-2E4F-A203-65750790A456}" dt="2023-03-10T02:52:09.006" v="12347" actId="26606"/>
          <ac:spMkLst>
            <pc:docMk/>
            <pc:sldMk cId="1925596745" sldId="380"/>
            <ac:spMk id="2083" creationId="{178FB36B-5BFE-42CA-BC60-1115E0D95EEC}"/>
          </ac:spMkLst>
        </pc:spChg>
        <pc:spChg chg="add del">
          <ac:chgData name="Tong KuNG" userId="cdea5fa8f2627b4e" providerId="LiveId" clId="{3CFF3FB6-200B-2E4F-A203-65750790A456}" dt="2023-03-10T02:52:13.649" v="12350" actId="26606"/>
          <ac:spMkLst>
            <pc:docMk/>
            <pc:sldMk cId="1925596745" sldId="380"/>
            <ac:spMk id="2089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52:13.649" v="12350" actId="26606"/>
          <ac:spMkLst>
            <pc:docMk/>
            <pc:sldMk cId="1925596745" sldId="380"/>
            <ac:spMk id="2091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5:14.895" v="12607" actId="26606"/>
          <ac:spMkLst>
            <pc:docMk/>
            <pc:sldMk cId="1925596745" sldId="380"/>
            <ac:spMk id="2096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55:14.895" v="12607" actId="26606"/>
          <ac:spMkLst>
            <pc:docMk/>
            <pc:sldMk cId="1925596745" sldId="380"/>
            <ac:spMk id="2098" creationId="{F49775AF-8896-43EE-92C6-83497D6DC56F}"/>
          </ac:spMkLst>
        </pc:spChg>
        <pc:spChg chg="add del">
          <ac:chgData name="Tong KuNG" userId="cdea5fa8f2627b4e" providerId="LiveId" clId="{3CFF3FB6-200B-2E4F-A203-65750790A456}" dt="2023-03-20T01:54:06.935" v="15246" actId="26606"/>
          <ac:spMkLst>
            <pc:docMk/>
            <pc:sldMk cId="1925596745" sldId="380"/>
            <ac:spMk id="2103" creationId="{A8CCCB6D-5162-4AAE-A5E3-3AC55410DBCE}"/>
          </ac:spMkLst>
        </pc:spChg>
        <pc:spChg chg="add del">
          <ac:chgData name="Tong KuNG" userId="cdea5fa8f2627b4e" providerId="LiveId" clId="{3CFF3FB6-200B-2E4F-A203-65750790A456}" dt="2023-03-20T01:54:06.935" v="15246" actId="26606"/>
          <ac:spMkLst>
            <pc:docMk/>
            <pc:sldMk cId="1925596745" sldId="380"/>
            <ac:spMk id="2105" creationId="{0BCD8C04-CC7B-40EF-82EB-E9821F79BB86}"/>
          </ac:spMkLst>
        </pc:spChg>
        <pc:spChg chg="add del">
          <ac:chgData name="Tong KuNG" userId="cdea5fa8f2627b4e" providerId="LiveId" clId="{3CFF3FB6-200B-2E4F-A203-65750790A456}" dt="2023-03-20T01:53:40.270" v="15243" actId="26606"/>
          <ac:spMkLst>
            <pc:docMk/>
            <pc:sldMk cId="1925596745" sldId="380"/>
            <ac:spMk id="2110" creationId="{3A930249-8242-4E2B-AF17-C01826488321}"/>
          </ac:spMkLst>
        </pc:spChg>
        <pc:spChg chg="add del">
          <ac:chgData name="Tong KuNG" userId="cdea5fa8f2627b4e" providerId="LiveId" clId="{3CFF3FB6-200B-2E4F-A203-65750790A456}" dt="2023-03-20T01:53:40.270" v="15243" actId="26606"/>
          <ac:spMkLst>
            <pc:docMk/>
            <pc:sldMk cId="1925596745" sldId="380"/>
            <ac:spMk id="2112" creationId="{A5BDD999-C5E1-4B3E-A710-768673819165}"/>
          </ac:spMkLst>
        </pc:spChg>
        <pc:spChg chg="add del">
          <ac:chgData name="Tong KuNG" userId="cdea5fa8f2627b4e" providerId="LiveId" clId="{3CFF3FB6-200B-2E4F-A203-65750790A456}" dt="2023-03-20T01:54:06.928" v="15245" actId="26606"/>
          <ac:spMkLst>
            <pc:docMk/>
            <pc:sldMk cId="1925596745" sldId="380"/>
            <ac:spMk id="2114" creationId="{FB5B0058-AF13-4859-B429-4EDDE2A26F7F}"/>
          </ac:spMkLst>
        </pc:spChg>
        <pc:spChg chg="add del">
          <ac:chgData name="Tong KuNG" userId="cdea5fa8f2627b4e" providerId="LiveId" clId="{3CFF3FB6-200B-2E4F-A203-65750790A456}" dt="2023-03-20T01:54:06.928" v="15245" actId="26606"/>
          <ac:spMkLst>
            <pc:docMk/>
            <pc:sldMk cId="1925596745" sldId="380"/>
            <ac:spMk id="2115" creationId="{0277405F-0B4F-4418-B773-1B38814125B6}"/>
          </ac:spMkLst>
        </pc:spChg>
        <pc:spChg chg="add del">
          <ac:chgData name="Tong KuNG" userId="cdea5fa8f2627b4e" providerId="LiveId" clId="{3CFF3FB6-200B-2E4F-A203-65750790A456}" dt="2023-03-20T02:06:21.850" v="15627" actId="26606"/>
          <ac:spMkLst>
            <pc:docMk/>
            <pc:sldMk cId="1925596745" sldId="380"/>
            <ac:spMk id="2117" creationId="{A8CCCB6D-5162-4AAE-A5E3-3AC55410DBCE}"/>
          </ac:spMkLst>
        </pc:spChg>
        <pc:spChg chg="add del">
          <ac:chgData name="Tong KuNG" userId="cdea5fa8f2627b4e" providerId="LiveId" clId="{3CFF3FB6-200B-2E4F-A203-65750790A456}" dt="2023-03-20T02:06:21.850" v="15627" actId="26606"/>
          <ac:spMkLst>
            <pc:docMk/>
            <pc:sldMk cId="1925596745" sldId="380"/>
            <ac:spMk id="2118" creationId="{0BCD8C04-CC7B-40EF-82EB-E9821F79BB86}"/>
          </ac:spMkLst>
        </pc:spChg>
        <pc:spChg chg="add del">
          <ac:chgData name="Tong KuNG" userId="cdea5fa8f2627b4e" providerId="LiveId" clId="{3CFF3FB6-200B-2E4F-A203-65750790A456}" dt="2023-03-20T02:06:32.051" v="15632" actId="26606"/>
          <ac:spMkLst>
            <pc:docMk/>
            <pc:sldMk cId="1925596745" sldId="380"/>
            <ac:spMk id="2123" creationId="{0671A8AE-40A1-4631-A6B8-581AFF065482}"/>
          </ac:spMkLst>
        </pc:spChg>
        <pc:spChg chg="add del">
          <ac:chgData name="Tong KuNG" userId="cdea5fa8f2627b4e" providerId="LiveId" clId="{3CFF3FB6-200B-2E4F-A203-65750790A456}" dt="2023-03-20T02:06:32.051" v="15632" actId="26606"/>
          <ac:spMkLst>
            <pc:docMk/>
            <pc:sldMk cId="1925596745" sldId="380"/>
            <ac:spMk id="2125" creationId="{AB58EF07-17C2-48CF-ABB0-EEF1F17CB8F0}"/>
          </ac:spMkLst>
        </pc:spChg>
        <pc:spChg chg="add del">
          <ac:chgData name="Tong KuNG" userId="cdea5fa8f2627b4e" providerId="LiveId" clId="{3CFF3FB6-200B-2E4F-A203-65750790A456}" dt="2023-03-20T02:06:32.051" v="15632" actId="26606"/>
          <ac:spMkLst>
            <pc:docMk/>
            <pc:sldMk cId="1925596745" sldId="380"/>
            <ac:spMk id="2127" creationId="{AF2F604E-43BE-4DC3-B983-E071523364F8}"/>
          </ac:spMkLst>
        </pc:spChg>
        <pc:spChg chg="add del">
          <ac:chgData name="Tong KuNG" userId="cdea5fa8f2627b4e" providerId="LiveId" clId="{3CFF3FB6-200B-2E4F-A203-65750790A456}" dt="2023-03-20T02:06:32.051" v="15632" actId="26606"/>
          <ac:spMkLst>
            <pc:docMk/>
            <pc:sldMk cId="1925596745" sldId="380"/>
            <ac:spMk id="2129" creationId="{08C9B587-E65E-4B52-B37C-ABEBB6E87928}"/>
          </ac:spMkLst>
        </pc:spChg>
        <pc:spChg chg="add del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2134" creationId="{A8CCCB6D-5162-4AAE-A5E3-3AC55410DBCE}"/>
          </ac:spMkLst>
        </pc:spChg>
        <pc:spChg chg="add del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2136" creationId="{0BCD8C04-CC7B-40EF-82EB-E9821F79BB86}"/>
          </ac:spMkLst>
        </pc:spChg>
        <pc:spChg chg="add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2141" creationId="{ECC07320-C2CA-4E29-8481-9D9E143C7788}"/>
          </ac:spMkLst>
        </pc:spChg>
        <pc:spChg chg="add">
          <ac:chgData name="Tong KuNG" userId="cdea5fa8f2627b4e" providerId="LiveId" clId="{3CFF3FB6-200B-2E4F-A203-65750790A456}" dt="2023-03-20T02:17:24.040" v="15932" actId="26606"/>
          <ac:spMkLst>
            <pc:docMk/>
            <pc:sldMk cId="1925596745" sldId="380"/>
            <ac:spMk id="2143" creationId="{178FB36B-5BFE-42CA-BC60-1115E0D95EEC}"/>
          </ac:spMkLst>
        </pc:spChg>
        <pc:picChg chg="add del mod">
          <ac:chgData name="Tong KuNG" userId="cdea5fa8f2627b4e" providerId="LiveId" clId="{3CFF3FB6-200B-2E4F-A203-65750790A456}" dt="2023-03-10T02:50:50.140" v="12331" actId="478"/>
          <ac:picMkLst>
            <pc:docMk/>
            <pc:sldMk cId="1925596745" sldId="380"/>
            <ac:picMk id="2" creationId="{06A07AAD-3079-2D69-DA97-52A36A7E2F96}"/>
          </ac:picMkLst>
        </pc:picChg>
        <pc:picChg chg="add del mod">
          <ac:chgData name="Tong KuNG" userId="cdea5fa8f2627b4e" providerId="LiveId" clId="{3CFF3FB6-200B-2E4F-A203-65750790A456}" dt="2023-03-20T02:06:18.728" v="15626" actId="21"/>
          <ac:picMkLst>
            <pc:docMk/>
            <pc:sldMk cId="1925596745" sldId="380"/>
            <ac:picMk id="2" creationId="{CBB54197-91F9-0E32-9961-BDA2682091A3}"/>
          </ac:picMkLst>
        </pc:picChg>
        <pc:picChg chg="add del mod">
          <ac:chgData name="Tong KuNG" userId="cdea5fa8f2627b4e" providerId="LiveId" clId="{3CFF3FB6-200B-2E4F-A203-65750790A456}" dt="2023-03-10T02:51:17.250" v="12337" actId="478"/>
          <ac:picMkLst>
            <pc:docMk/>
            <pc:sldMk cId="1925596745" sldId="380"/>
            <ac:picMk id="3" creationId="{C771CF7A-4BEF-24E1-13C6-4A3F554705B7}"/>
          </ac:picMkLst>
        </pc:picChg>
        <pc:picChg chg="add del mod">
          <ac:chgData name="Tong KuNG" userId="cdea5fa8f2627b4e" providerId="LiveId" clId="{3CFF3FB6-200B-2E4F-A203-65750790A456}" dt="2023-03-20T02:17:08.060" v="15930" actId="478"/>
          <ac:picMkLst>
            <pc:docMk/>
            <pc:sldMk cId="1925596745" sldId="380"/>
            <ac:picMk id="3" creationId="{FBC72A49-7AA0-0569-67C7-0732557872A6}"/>
          </ac:picMkLst>
        </pc:picChg>
        <pc:picChg chg="add del">
          <ac:chgData name="Tong KuNG" userId="cdea5fa8f2627b4e" providerId="LiveId" clId="{3CFF3FB6-200B-2E4F-A203-65750790A456}" dt="2023-03-10T02:47:50.549" v="12238" actId="26606"/>
          <ac:picMkLst>
            <pc:docMk/>
            <pc:sldMk cId="1925596745" sldId="380"/>
            <ac:picMk id="7" creationId="{76F1D95B-73BF-3AD5-9BD2-2BE41723D496}"/>
          </ac:picMkLst>
        </pc:picChg>
        <pc:picChg chg="add del mod ord">
          <ac:chgData name="Tong KuNG" userId="cdea5fa8f2627b4e" providerId="LiveId" clId="{3CFF3FB6-200B-2E4F-A203-65750790A456}" dt="2023-03-20T02:17:07.337" v="15929" actId="478"/>
          <ac:picMkLst>
            <pc:docMk/>
            <pc:sldMk cId="1925596745" sldId="380"/>
            <ac:picMk id="8" creationId="{3A059884-3EC2-3B52-165C-4368DFB257EB}"/>
          </ac:picMkLst>
        </pc:picChg>
        <pc:picChg chg="add del">
          <ac:chgData name="Tong KuNG" userId="cdea5fa8f2627b4e" providerId="LiveId" clId="{3CFF3FB6-200B-2E4F-A203-65750790A456}" dt="2023-03-10T02:48:20.056" v="12241" actId="478"/>
          <ac:picMkLst>
            <pc:docMk/>
            <pc:sldMk cId="1925596745" sldId="380"/>
            <ac:picMk id="9" creationId="{F31AF390-AB98-5908-75A6-3A5A201B2F99}"/>
          </ac:picMkLst>
        </pc:picChg>
        <pc:picChg chg="add del mod">
          <ac:chgData name="Tong KuNG" userId="cdea5fa8f2627b4e" providerId="LiveId" clId="{3CFF3FB6-200B-2E4F-A203-65750790A456}" dt="2023-03-20T02:16:42.032" v="15906"/>
          <ac:picMkLst>
            <pc:docMk/>
            <pc:sldMk cId="1925596745" sldId="380"/>
            <ac:picMk id="12" creationId="{319BB007-A56B-7F8F-EE73-E1C72CD28E8D}"/>
          </ac:picMkLst>
        </pc:picChg>
        <pc:picChg chg="add mod modCrop">
          <ac:chgData name="Tong KuNG" userId="cdea5fa8f2627b4e" providerId="LiveId" clId="{3CFF3FB6-200B-2E4F-A203-65750790A456}" dt="2023-03-20T02:19:16.623" v="16007" actId="29295"/>
          <ac:picMkLst>
            <pc:docMk/>
            <pc:sldMk cId="1925596745" sldId="380"/>
            <ac:picMk id="13" creationId="{72EBA6BA-1321-6A1A-076C-C656624CBCEC}"/>
          </ac:picMkLst>
        </pc:picChg>
        <pc:picChg chg="add del mod">
          <ac:chgData name="Tong KuNG" userId="cdea5fa8f2627b4e" providerId="LiveId" clId="{3CFF3FB6-200B-2E4F-A203-65750790A456}" dt="2023-03-20T02:03:35.981" v="15564" actId="478"/>
          <ac:picMkLst>
            <pc:docMk/>
            <pc:sldMk cId="1925596745" sldId="380"/>
            <ac:picMk id="1026" creationId="{56449798-4249-7CE0-D8A0-B3E73D8E8AE0}"/>
          </ac:picMkLst>
        </pc:picChg>
        <pc:picChg chg="add del mod">
          <ac:chgData name="Tong KuNG" userId="cdea5fa8f2627b4e" providerId="LiveId" clId="{3CFF3FB6-200B-2E4F-A203-65750790A456}" dt="2023-03-10T02:45:40.307" v="12236"/>
          <ac:picMkLst>
            <pc:docMk/>
            <pc:sldMk cId="1925596745" sldId="380"/>
            <ac:picMk id="2050" creationId="{3689C1B4-6B02-5F3F-22D2-309CA238F96B}"/>
          </ac:picMkLst>
        </pc:picChg>
        <pc:picChg chg="add del mod">
          <ac:chgData name="Tong KuNG" userId="cdea5fa8f2627b4e" providerId="LiveId" clId="{3CFF3FB6-200B-2E4F-A203-65750790A456}" dt="2023-03-10T02:50:53.868" v="12332" actId="478"/>
          <ac:picMkLst>
            <pc:docMk/>
            <pc:sldMk cId="1925596745" sldId="380"/>
            <ac:picMk id="2052" creationId="{37C2AD14-7D21-90AA-1E50-CD2E1771E3E0}"/>
          </ac:picMkLst>
        </pc:picChg>
        <pc:picChg chg="add del mod ord">
          <ac:chgData name="Tong KuNG" userId="cdea5fa8f2627b4e" providerId="LiveId" clId="{3CFF3FB6-200B-2E4F-A203-65750790A456}" dt="2023-03-10T02:51:34.423" v="12343" actId="478"/>
          <ac:picMkLst>
            <pc:docMk/>
            <pc:sldMk cId="1925596745" sldId="380"/>
            <ac:picMk id="2056" creationId="{E063F71A-0FD4-804E-15C8-4EA2D721E28B}"/>
          </ac:picMkLst>
        </pc:picChg>
        <pc:picChg chg="add del mod">
          <ac:chgData name="Tong KuNG" userId="cdea5fa8f2627b4e" providerId="LiveId" clId="{3CFF3FB6-200B-2E4F-A203-65750790A456}" dt="2023-03-10T02:52:04.358" v="12346" actId="478"/>
          <ac:picMkLst>
            <pc:docMk/>
            <pc:sldMk cId="1925596745" sldId="380"/>
            <ac:picMk id="2058" creationId="{07979966-A444-FE1D-E867-AEF0F82E4329}"/>
          </ac:picMkLst>
        </pc:picChg>
        <pc:picChg chg="add del mod ord">
          <ac:chgData name="Tong KuNG" userId="cdea5fa8f2627b4e" providerId="LiveId" clId="{3CFF3FB6-200B-2E4F-A203-65750790A456}" dt="2023-03-20T01:48:52.977" v="15224" actId="478"/>
          <ac:picMkLst>
            <pc:docMk/>
            <pc:sldMk cId="1925596745" sldId="380"/>
            <ac:picMk id="2060" creationId="{A9F210D1-A171-1399-2B97-CC9CA4CC9818}"/>
          </ac:picMkLst>
        </pc:picChg>
        <pc:picChg chg="add del">
          <ac:chgData name="Tong KuNG" userId="cdea5fa8f2627b4e" providerId="LiveId" clId="{3CFF3FB6-200B-2E4F-A203-65750790A456}" dt="2023-03-10T02:52:10.272" v="12348" actId="478"/>
          <ac:picMkLst>
            <pc:docMk/>
            <pc:sldMk cId="1925596745" sldId="380"/>
            <ac:picMk id="2085" creationId="{E053EFAC-50CB-BFB3-DCDD-1F38B9CD7C6A}"/>
          </ac:picMkLst>
        </pc:picChg>
      </pc:sldChg>
      <pc:sldChg chg="addSp delSp modSp mod modAnim modNotesTx">
        <pc:chgData name="Tong KuNG" userId="cdea5fa8f2627b4e" providerId="LiveId" clId="{3CFF3FB6-200B-2E4F-A203-65750790A456}" dt="2023-03-23T08:35:41.762" v="17214"/>
        <pc:sldMkLst>
          <pc:docMk/>
          <pc:sldMk cId="2371388940" sldId="381"/>
        </pc:sldMkLst>
        <pc:spChg chg="mod">
          <ac:chgData name="Tong KuNG" userId="cdea5fa8f2627b4e" providerId="LiveId" clId="{3CFF3FB6-200B-2E4F-A203-65750790A456}" dt="2023-03-10T01:57:54.548" v="11949" actId="20577"/>
          <ac:spMkLst>
            <pc:docMk/>
            <pc:sldMk cId="2371388940" sldId="381"/>
            <ac:spMk id="2" creationId="{D5F54A15-47FD-A8F6-C3E7-160915955A34}"/>
          </ac:spMkLst>
        </pc:spChg>
        <pc:spChg chg="add mod">
          <ac:chgData name="Tong KuNG" userId="cdea5fa8f2627b4e" providerId="LiveId" clId="{3CFF3FB6-200B-2E4F-A203-65750790A456}" dt="2023-03-22T01:23:21.492" v="16451" actId="1076"/>
          <ac:spMkLst>
            <pc:docMk/>
            <pc:sldMk cId="2371388940" sldId="381"/>
            <ac:spMk id="3" creationId="{B7660B30-68DC-1E4B-CC11-6095CE100DB4}"/>
          </ac:spMkLst>
        </pc:spChg>
        <pc:spChg chg="add del">
          <ac:chgData name="Tong KuNG" userId="cdea5fa8f2627b4e" providerId="LiveId" clId="{3CFF3FB6-200B-2E4F-A203-65750790A456}" dt="2023-03-02T00:17:24.033" v="195" actId="478"/>
          <ac:spMkLst>
            <pc:docMk/>
            <pc:sldMk cId="2371388940" sldId="381"/>
            <ac:spMk id="5" creationId="{2DE78240-B576-BE9F-F23C-F9579ED0299E}"/>
          </ac:spMkLst>
        </pc:spChg>
        <pc:spChg chg="add mod">
          <ac:chgData name="Tong KuNG" userId="cdea5fa8f2627b4e" providerId="LiveId" clId="{3CFF3FB6-200B-2E4F-A203-65750790A456}" dt="2023-03-22T02:56:47.959" v="17071" actId="1076"/>
          <ac:spMkLst>
            <pc:docMk/>
            <pc:sldMk cId="2371388940" sldId="381"/>
            <ac:spMk id="5" creationId="{732AD004-42CC-DAF9-F496-D17E5B3ADDA1}"/>
          </ac:spMkLst>
        </pc:spChg>
        <pc:spChg chg="add mod">
          <ac:chgData name="Tong KuNG" userId="cdea5fa8f2627b4e" providerId="LiveId" clId="{3CFF3FB6-200B-2E4F-A203-65750790A456}" dt="2023-03-20T00:53:17.982" v="14984" actId="1076"/>
          <ac:spMkLst>
            <pc:docMk/>
            <pc:sldMk cId="2371388940" sldId="381"/>
            <ac:spMk id="6" creationId="{1F3B8B79-77A7-A736-75D1-4C15DFC56DBE}"/>
          </ac:spMkLst>
        </pc:spChg>
        <pc:spChg chg="add mod">
          <ac:chgData name="Tong KuNG" userId="cdea5fa8f2627b4e" providerId="LiveId" clId="{3CFF3FB6-200B-2E4F-A203-65750790A456}" dt="2023-03-22T02:56:46.481" v="17070" actId="1076"/>
          <ac:spMkLst>
            <pc:docMk/>
            <pc:sldMk cId="2371388940" sldId="381"/>
            <ac:spMk id="7" creationId="{10867420-66BB-F051-46C9-9B6E615DB731}"/>
          </ac:spMkLst>
        </pc:spChg>
        <pc:spChg chg="add mod">
          <ac:chgData name="Tong KuNG" userId="cdea5fa8f2627b4e" providerId="LiveId" clId="{3CFF3FB6-200B-2E4F-A203-65750790A456}" dt="2023-03-22T00:44:53.056" v="16360" actId="571"/>
          <ac:spMkLst>
            <pc:docMk/>
            <pc:sldMk cId="2371388940" sldId="381"/>
            <ac:spMk id="10" creationId="{4DC07E4E-8EB1-FDF8-1F90-A09CAD1F41D6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371388940" sldId="381"/>
            <ac:spMk id="11" creationId="{B192B3D1-4D23-8117-7919-53B685120503}"/>
          </ac:spMkLst>
        </pc:spChg>
        <pc:picChg chg="add mod">
          <ac:chgData name="Tong KuNG" userId="cdea5fa8f2627b4e" providerId="LiveId" clId="{3CFF3FB6-200B-2E4F-A203-65750790A456}" dt="2023-03-22T01:23:32.553" v="16453" actId="1076"/>
          <ac:picMkLst>
            <pc:docMk/>
            <pc:sldMk cId="2371388940" sldId="381"/>
            <ac:picMk id="4" creationId="{C2FF2F0F-EA4A-91CA-0ECE-3FBF9F419073}"/>
          </ac:picMkLst>
        </pc:picChg>
        <pc:picChg chg="add mod">
          <ac:chgData name="Tong KuNG" userId="cdea5fa8f2627b4e" providerId="LiveId" clId="{3CFF3FB6-200B-2E4F-A203-65750790A456}" dt="2023-03-20T01:18:28.103" v="15102" actId="1076"/>
          <ac:picMkLst>
            <pc:docMk/>
            <pc:sldMk cId="2371388940" sldId="381"/>
            <ac:picMk id="8" creationId="{27920818-53A4-FA30-E298-159DC35D4AE1}"/>
          </ac:picMkLst>
        </pc:picChg>
        <pc:picChg chg="add mod">
          <ac:chgData name="Tong KuNG" userId="cdea5fa8f2627b4e" providerId="LiveId" clId="{3CFF3FB6-200B-2E4F-A203-65750790A456}" dt="2023-03-22T01:23:37.039" v="16454" actId="1076"/>
          <ac:picMkLst>
            <pc:docMk/>
            <pc:sldMk cId="2371388940" sldId="381"/>
            <ac:picMk id="9" creationId="{25DEB6A8-1EA2-4672-0176-F11887C46C3C}"/>
          </ac:picMkLst>
        </pc:picChg>
        <pc:picChg chg="add mod">
          <ac:chgData name="Tong KuNG" userId="cdea5fa8f2627b4e" providerId="LiveId" clId="{3CFF3FB6-200B-2E4F-A203-65750790A456}" dt="2023-03-23T08:28:29.637" v="17153"/>
          <ac:picMkLst>
            <pc:docMk/>
            <pc:sldMk cId="2371388940" sldId="381"/>
            <ac:picMk id="10" creationId="{C3C306A6-FCE2-BCC1-B3D7-FCFDEF4317CF}"/>
          </ac:picMkLst>
        </pc:picChg>
        <pc:picChg chg="mod">
          <ac:chgData name="Tong KuNG" userId="cdea5fa8f2627b4e" providerId="LiveId" clId="{3CFF3FB6-200B-2E4F-A203-65750790A456}" dt="2023-03-20T00:53:17.982" v="14984" actId="1076"/>
          <ac:picMkLst>
            <pc:docMk/>
            <pc:sldMk cId="2371388940" sldId="381"/>
            <ac:picMk id="12" creationId="{96D62BD1-C2C3-AE2F-87E0-3C9794D50EBF}"/>
          </ac:picMkLst>
        </pc:picChg>
        <pc:picChg chg="add del mod">
          <ac:chgData name="Tong KuNG" userId="cdea5fa8f2627b4e" providerId="LiveId" clId="{3CFF3FB6-200B-2E4F-A203-65750790A456}" dt="2023-03-23T08:35:41.072" v="17213" actId="478"/>
          <ac:picMkLst>
            <pc:docMk/>
            <pc:sldMk cId="2371388940" sldId="381"/>
            <ac:picMk id="13" creationId="{53401404-08B4-418C-B608-C2FF84BDF9EA}"/>
          </ac:picMkLst>
        </pc:picChg>
        <pc:picChg chg="add mod">
          <ac:chgData name="Tong KuNG" userId="cdea5fa8f2627b4e" providerId="LiveId" clId="{3CFF3FB6-200B-2E4F-A203-65750790A456}" dt="2023-03-23T08:35:41.762" v="17214"/>
          <ac:picMkLst>
            <pc:docMk/>
            <pc:sldMk cId="2371388940" sldId="381"/>
            <ac:picMk id="14" creationId="{DBCCB6A5-36BB-86BD-C16B-C92E1C61F128}"/>
          </ac:picMkLst>
        </pc:picChg>
      </pc:sldChg>
      <pc:sldChg chg="addSp delSp modSp mod">
        <pc:chgData name="Tong KuNG" userId="cdea5fa8f2627b4e" providerId="LiveId" clId="{3CFF3FB6-200B-2E4F-A203-65750790A456}" dt="2023-03-23T08:36:03.883" v="17227"/>
        <pc:sldMkLst>
          <pc:docMk/>
          <pc:sldMk cId="1041869765" sldId="382"/>
        </pc:sldMkLst>
        <pc:spChg chg="mod">
          <ac:chgData name="Tong KuNG" userId="cdea5fa8f2627b4e" providerId="LiveId" clId="{3CFF3FB6-200B-2E4F-A203-65750790A456}" dt="2023-03-03T04:06:44.702" v="4042" actId="20577"/>
          <ac:spMkLst>
            <pc:docMk/>
            <pc:sldMk cId="1041869765" sldId="382"/>
            <ac:spMk id="2" creationId="{D3A0DF92-A5B9-BD3C-AAE4-7252208874A0}"/>
          </ac:spMkLst>
        </pc:spChg>
        <pc:spChg chg="mod">
          <ac:chgData name="Tong KuNG" userId="cdea5fa8f2627b4e" providerId="LiveId" clId="{3CFF3FB6-200B-2E4F-A203-65750790A456}" dt="2023-03-22T01:51:07.831" v="16534" actId="20577"/>
          <ac:spMkLst>
            <pc:docMk/>
            <pc:sldMk cId="1041869765" sldId="382"/>
            <ac:spMk id="3" creationId="{B105F970-3471-7347-35D8-86186A971D14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041869765" sldId="382"/>
            <ac:spMk id="4" creationId="{7907ED44-E78D-2D6B-405E-D5FDC1D2E686}"/>
          </ac:spMkLst>
        </pc:spChg>
        <pc:picChg chg="add del mod">
          <ac:chgData name="Tong KuNG" userId="cdea5fa8f2627b4e" providerId="LiveId" clId="{3CFF3FB6-200B-2E4F-A203-65750790A456}" dt="2023-03-10T02:49:32.201" v="12328" actId="478"/>
          <ac:picMkLst>
            <pc:docMk/>
            <pc:sldMk cId="1041869765" sldId="382"/>
            <ac:picMk id="4" creationId="{0EF70681-43F6-3963-AAE1-DA3C0439320B}"/>
          </ac:picMkLst>
        </pc:picChg>
        <pc:picChg chg="add del mod">
          <ac:chgData name="Tong KuNG" userId="cdea5fa8f2627b4e" providerId="LiveId" clId="{3CFF3FB6-200B-2E4F-A203-65750790A456}" dt="2023-03-10T02:52:48.793" v="12428" actId="478"/>
          <ac:picMkLst>
            <pc:docMk/>
            <pc:sldMk cId="1041869765" sldId="382"/>
            <ac:picMk id="5" creationId="{29DC5E98-75FE-8BF3-9AF6-BBBD9F0CF9C9}"/>
          </ac:picMkLst>
        </pc:picChg>
        <pc:picChg chg="add mod">
          <ac:chgData name="Tong KuNG" userId="cdea5fa8f2627b4e" providerId="LiveId" clId="{3CFF3FB6-200B-2E4F-A203-65750790A456}" dt="2023-03-23T08:28:48.407" v="17159"/>
          <ac:picMkLst>
            <pc:docMk/>
            <pc:sldMk cId="1041869765" sldId="382"/>
            <ac:picMk id="5" creationId="{7510AAE1-92D8-57F5-FEFA-1EBE7C810321}"/>
          </ac:picMkLst>
        </pc:picChg>
        <pc:picChg chg="add del mod">
          <ac:chgData name="Tong KuNG" userId="cdea5fa8f2627b4e" providerId="LiveId" clId="{3CFF3FB6-200B-2E4F-A203-65750790A456}" dt="2023-03-23T08:36:03.220" v="17226" actId="478"/>
          <ac:picMkLst>
            <pc:docMk/>
            <pc:sldMk cId="1041869765" sldId="382"/>
            <ac:picMk id="6" creationId="{5CF33391-CDAE-03F4-8FDD-99B222F9898B}"/>
          </ac:picMkLst>
        </pc:picChg>
        <pc:picChg chg="add mod">
          <ac:chgData name="Tong KuNG" userId="cdea5fa8f2627b4e" providerId="LiveId" clId="{3CFF3FB6-200B-2E4F-A203-65750790A456}" dt="2023-03-23T08:36:03.883" v="17227"/>
          <ac:picMkLst>
            <pc:docMk/>
            <pc:sldMk cId="1041869765" sldId="382"/>
            <ac:picMk id="7" creationId="{8A7DA242-FA1B-9B96-F27E-6116E4739780}"/>
          </ac:picMkLst>
        </pc:picChg>
      </pc:sldChg>
      <pc:sldChg chg="addSp delSp modSp mod modNotesTx">
        <pc:chgData name="Tong KuNG" userId="cdea5fa8f2627b4e" providerId="LiveId" clId="{3CFF3FB6-200B-2E4F-A203-65750790A456}" dt="2023-03-23T08:35:30.405" v="17207"/>
        <pc:sldMkLst>
          <pc:docMk/>
          <pc:sldMk cId="3479801562" sldId="383"/>
        </pc:sldMkLst>
        <pc:spChg chg="mod">
          <ac:chgData name="Tong KuNG" userId="cdea5fa8f2627b4e" providerId="LiveId" clId="{3CFF3FB6-200B-2E4F-A203-65750790A456}" dt="2023-03-10T00:10:25.006" v="10854" actId="404"/>
          <ac:spMkLst>
            <pc:docMk/>
            <pc:sldMk cId="3479801562" sldId="383"/>
            <ac:spMk id="2" creationId="{5B381D37-229D-20B8-1D81-A7486E8EA073}"/>
          </ac:spMkLst>
        </pc:spChg>
        <pc:spChg chg="mod">
          <ac:chgData name="Tong KuNG" userId="cdea5fa8f2627b4e" providerId="LiveId" clId="{3CFF3FB6-200B-2E4F-A203-65750790A456}" dt="2023-03-10T04:02:53.220" v="13528" actId="20577"/>
          <ac:spMkLst>
            <pc:docMk/>
            <pc:sldMk cId="3479801562" sldId="383"/>
            <ac:spMk id="3" creationId="{FE3613F0-2776-F444-FC3A-1B0B24AE26C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479801562" sldId="383"/>
            <ac:spMk id="4" creationId="{D61C9F5B-43C8-8741-5F66-82C62D61D3A5}"/>
          </ac:spMkLst>
        </pc:spChg>
        <pc:spChg chg="add mod">
          <ac:chgData name="Tong KuNG" userId="cdea5fa8f2627b4e" providerId="LiveId" clId="{3CFF3FB6-200B-2E4F-A203-65750790A456}" dt="2023-03-22T02:56:24.741" v="17068" actId="1076"/>
          <ac:spMkLst>
            <pc:docMk/>
            <pc:sldMk cId="3479801562" sldId="383"/>
            <ac:spMk id="6" creationId="{93D751A2-9BB9-7748-A364-92BB461B23EC}"/>
          </ac:spMkLst>
        </pc:spChg>
        <pc:spChg chg="add del mod">
          <ac:chgData name="Tong KuNG" userId="cdea5fa8f2627b4e" providerId="LiveId" clId="{3CFF3FB6-200B-2E4F-A203-65750790A456}" dt="2023-03-10T00:18:10.779" v="10923" actId="478"/>
          <ac:spMkLst>
            <pc:docMk/>
            <pc:sldMk cId="3479801562" sldId="383"/>
            <ac:spMk id="7" creationId="{BD6D719B-A685-DC36-779C-5D89656B931B}"/>
          </ac:spMkLst>
        </pc:spChg>
        <pc:spChg chg="add del mod">
          <ac:chgData name="Tong KuNG" userId="cdea5fa8f2627b4e" providerId="LiveId" clId="{3CFF3FB6-200B-2E4F-A203-65750790A456}" dt="2023-03-10T00:18:09.838" v="10922" actId="478"/>
          <ac:spMkLst>
            <pc:docMk/>
            <pc:sldMk cId="3479801562" sldId="383"/>
            <ac:spMk id="8" creationId="{4A844409-AC34-6DFA-267E-2C6CBB713F9B}"/>
          </ac:spMkLst>
        </pc:spChg>
        <pc:spChg chg="add del mod">
          <ac:chgData name="Tong KuNG" userId="cdea5fa8f2627b4e" providerId="LiveId" clId="{3CFF3FB6-200B-2E4F-A203-65750790A456}" dt="2023-03-10T00:17:05.682" v="10903" actId="11529"/>
          <ac:spMkLst>
            <pc:docMk/>
            <pc:sldMk cId="3479801562" sldId="383"/>
            <ac:spMk id="9" creationId="{22CAB900-13E3-B8D3-C1A5-9EF4EC500F4E}"/>
          </ac:spMkLst>
        </pc:spChg>
        <pc:picChg chg="add mod modCrop">
          <ac:chgData name="Tong KuNG" userId="cdea5fa8f2627b4e" providerId="LiveId" clId="{3CFF3FB6-200B-2E4F-A203-65750790A456}" dt="2023-03-03T03:04:48.068" v="3446" actId="29295"/>
          <ac:picMkLst>
            <pc:docMk/>
            <pc:sldMk cId="3479801562" sldId="383"/>
            <ac:picMk id="5" creationId="{DB2B726A-120A-875E-E3C1-922C30399231}"/>
          </ac:picMkLst>
        </pc:picChg>
        <pc:picChg chg="add del mod">
          <ac:chgData name="Tong KuNG" userId="cdea5fa8f2627b4e" providerId="LiveId" clId="{3CFF3FB6-200B-2E4F-A203-65750790A456}" dt="2023-03-23T08:28:19.814" v="17149"/>
          <ac:picMkLst>
            <pc:docMk/>
            <pc:sldMk cId="3479801562" sldId="383"/>
            <ac:picMk id="7" creationId="{7A4D951A-057A-AE90-32D7-B3CE016A8EA3}"/>
          </ac:picMkLst>
        </pc:picChg>
        <pc:picChg chg="add del mod">
          <ac:chgData name="Tong KuNG" userId="cdea5fa8f2627b4e" providerId="LiveId" clId="{3CFF3FB6-200B-2E4F-A203-65750790A456}" dt="2023-03-23T08:28:19.814" v="17149"/>
          <ac:picMkLst>
            <pc:docMk/>
            <pc:sldMk cId="3479801562" sldId="383"/>
            <ac:picMk id="8" creationId="{067CD697-3BFC-2508-1061-9527F0145B77}"/>
          </ac:picMkLst>
        </pc:picChg>
        <pc:picChg chg="add mod">
          <ac:chgData name="Tong KuNG" userId="cdea5fa8f2627b4e" providerId="LiveId" clId="{3CFF3FB6-200B-2E4F-A203-65750790A456}" dt="2023-03-23T08:28:21.860" v="17150"/>
          <ac:picMkLst>
            <pc:docMk/>
            <pc:sldMk cId="3479801562" sldId="383"/>
            <ac:picMk id="9" creationId="{679E3EC7-A709-086A-AF0B-9D3DA8ADCF34}"/>
          </ac:picMkLst>
        </pc:picChg>
        <pc:picChg chg="add del mod">
          <ac:chgData name="Tong KuNG" userId="cdea5fa8f2627b4e" providerId="LiveId" clId="{3CFF3FB6-200B-2E4F-A203-65750790A456}" dt="2023-03-23T08:35:29.824" v="17206" actId="478"/>
          <ac:picMkLst>
            <pc:docMk/>
            <pc:sldMk cId="3479801562" sldId="383"/>
            <ac:picMk id="10" creationId="{BF28FE5A-59B9-77BB-B0E5-6963F993FF63}"/>
          </ac:picMkLst>
        </pc:picChg>
        <pc:picChg chg="add mod">
          <ac:chgData name="Tong KuNG" userId="cdea5fa8f2627b4e" providerId="LiveId" clId="{3CFF3FB6-200B-2E4F-A203-65750790A456}" dt="2023-03-23T08:35:30.405" v="17207"/>
          <ac:picMkLst>
            <pc:docMk/>
            <pc:sldMk cId="3479801562" sldId="383"/>
            <ac:picMk id="11" creationId="{1C3F7C5A-11AF-054C-C704-70BB34FEBCCF}"/>
          </ac:picMkLst>
        </pc:picChg>
      </pc:sldChg>
      <pc:sldChg chg="addSp delSp modSp del mod">
        <pc:chgData name="Tong KuNG" userId="cdea5fa8f2627b4e" providerId="LiveId" clId="{3CFF3FB6-200B-2E4F-A203-65750790A456}" dt="2023-03-03T07:58:11.849" v="6018" actId="2696"/>
        <pc:sldMkLst>
          <pc:docMk/>
          <pc:sldMk cId="430695947" sldId="384"/>
        </pc:sldMkLst>
        <pc:spChg chg="mod">
          <ac:chgData name="Tong KuNG" userId="cdea5fa8f2627b4e" providerId="LiveId" clId="{3CFF3FB6-200B-2E4F-A203-65750790A456}" dt="2023-03-03T05:21:54.137" v="5196" actId="20577"/>
          <ac:spMkLst>
            <pc:docMk/>
            <pc:sldMk cId="430695947" sldId="384"/>
            <ac:spMk id="2" creationId="{AC29E05A-3561-13B7-24F7-829E6F208B2A}"/>
          </ac:spMkLst>
        </pc:spChg>
        <pc:spChg chg="del">
          <ac:chgData name="Tong KuNG" userId="cdea5fa8f2627b4e" providerId="LiveId" clId="{3CFF3FB6-200B-2E4F-A203-65750790A456}" dt="2023-03-02T01:24:33.151" v="504" actId="478"/>
          <ac:spMkLst>
            <pc:docMk/>
            <pc:sldMk cId="430695947" sldId="384"/>
            <ac:spMk id="3" creationId="{A4384973-FEED-E484-01AD-1AC87138786C}"/>
          </ac:spMkLst>
        </pc:spChg>
        <pc:spChg chg="add mod">
          <ac:chgData name="Tong KuNG" userId="cdea5fa8f2627b4e" providerId="LiveId" clId="{3CFF3FB6-200B-2E4F-A203-65750790A456}" dt="2023-03-03T07:04:54.234" v="5734" actId="20577"/>
          <ac:spMkLst>
            <pc:docMk/>
            <pc:sldMk cId="430695947" sldId="384"/>
            <ac:spMk id="4" creationId="{96FE1856-6FC6-6704-FD85-CC5CBD4BEC1F}"/>
          </ac:spMkLst>
        </pc:spChg>
        <pc:picChg chg="add del mod">
          <ac:chgData name="Tong KuNG" userId="cdea5fa8f2627b4e" providerId="LiveId" clId="{3CFF3FB6-200B-2E4F-A203-65750790A456}" dt="2023-03-02T01:25:15.446" v="511" actId="478"/>
          <ac:picMkLst>
            <pc:docMk/>
            <pc:sldMk cId="430695947" sldId="384"/>
            <ac:picMk id="5" creationId="{2E5F0EC8-AD54-1A23-8702-2F537ED6F868}"/>
          </ac:picMkLst>
        </pc:picChg>
      </pc:sldChg>
      <pc:sldChg chg="modSp del mod">
        <pc:chgData name="Tong KuNG" userId="cdea5fa8f2627b4e" providerId="LiveId" clId="{3CFF3FB6-200B-2E4F-A203-65750790A456}" dt="2023-03-02T01:25:42.359" v="512" actId="2696"/>
        <pc:sldMkLst>
          <pc:docMk/>
          <pc:sldMk cId="1110748544" sldId="385"/>
        </pc:sldMkLst>
        <pc:spChg chg="mod">
          <ac:chgData name="Tong KuNG" userId="cdea5fa8f2627b4e" providerId="LiveId" clId="{3CFF3FB6-200B-2E4F-A203-65750790A456}" dt="2023-03-02T00:23:44.244" v="271" actId="403"/>
          <ac:spMkLst>
            <pc:docMk/>
            <pc:sldMk cId="1110748544" sldId="385"/>
            <ac:spMk id="3" creationId="{2AD03BB3-86F9-CD23-4188-611DF8D4FE6F}"/>
          </ac:spMkLst>
        </pc:spChg>
      </pc:sldChg>
      <pc:sldChg chg="addSp delSp modSp mod">
        <pc:chgData name="Tong KuNG" userId="cdea5fa8f2627b4e" providerId="LiveId" clId="{3CFF3FB6-200B-2E4F-A203-65750790A456}" dt="2023-03-23T08:35:45.292" v="17217"/>
        <pc:sldMkLst>
          <pc:docMk/>
          <pc:sldMk cId="2251621890" sldId="386"/>
        </pc:sldMkLst>
        <pc:spChg chg="mod">
          <ac:chgData name="Tong KuNG" userId="cdea5fa8f2627b4e" providerId="LiveId" clId="{3CFF3FB6-200B-2E4F-A203-65750790A456}" dt="2023-03-10T02:18:36.079" v="12141" actId="404"/>
          <ac:spMkLst>
            <pc:docMk/>
            <pc:sldMk cId="2251621890" sldId="386"/>
            <ac:spMk id="2" creationId="{4FBADBFB-3C31-47EA-BA75-1F4CE94F2A88}"/>
          </ac:spMkLst>
        </pc:spChg>
        <pc:spChg chg="mod">
          <ac:chgData name="Tong KuNG" userId="cdea5fa8f2627b4e" providerId="LiveId" clId="{3CFF3FB6-200B-2E4F-A203-65750790A456}" dt="2023-03-22T01:33:14.649" v="16490" actId="403"/>
          <ac:spMkLst>
            <pc:docMk/>
            <pc:sldMk cId="2251621890" sldId="386"/>
            <ac:spMk id="3" creationId="{47DC4D7B-4657-EE30-10C6-473E8779F2C2}"/>
          </ac:spMkLst>
        </pc:spChg>
        <pc:spChg chg="mod">
          <ac:chgData name="Tong KuNG" userId="cdea5fa8f2627b4e" providerId="LiveId" clId="{3CFF3FB6-200B-2E4F-A203-65750790A456}" dt="2023-03-20T01:40:15.876" v="15165" actId="1076"/>
          <ac:spMkLst>
            <pc:docMk/>
            <pc:sldMk cId="2251621890" sldId="386"/>
            <ac:spMk id="4" creationId="{43D72D88-F903-F025-708B-AF1DF5CFECDC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251621890" sldId="386"/>
            <ac:spMk id="5" creationId="{2E0278B1-E65A-185C-A206-9C5A44F44E4F}"/>
          </ac:spMkLst>
        </pc:spChg>
        <pc:picChg chg="add mod">
          <ac:chgData name="Tong KuNG" userId="cdea5fa8f2627b4e" providerId="LiveId" clId="{3CFF3FB6-200B-2E4F-A203-65750790A456}" dt="2023-03-23T08:28:32.366" v="17154"/>
          <ac:picMkLst>
            <pc:docMk/>
            <pc:sldMk cId="2251621890" sldId="386"/>
            <ac:picMk id="6" creationId="{EF424212-5CCD-4BA3-1AD9-09C79E2455D6}"/>
          </ac:picMkLst>
        </pc:picChg>
        <pc:picChg chg="add del mod">
          <ac:chgData name="Tong KuNG" userId="cdea5fa8f2627b4e" providerId="LiveId" clId="{3CFF3FB6-200B-2E4F-A203-65750790A456}" dt="2023-03-23T08:35:44.747" v="17216" actId="478"/>
          <ac:picMkLst>
            <pc:docMk/>
            <pc:sldMk cId="2251621890" sldId="386"/>
            <ac:picMk id="7" creationId="{52EB9350-F1F8-7F81-894B-E3B1A6F814AE}"/>
          </ac:picMkLst>
        </pc:picChg>
        <pc:picChg chg="add mod">
          <ac:chgData name="Tong KuNG" userId="cdea5fa8f2627b4e" providerId="LiveId" clId="{3CFF3FB6-200B-2E4F-A203-65750790A456}" dt="2023-03-23T08:35:45.292" v="17217"/>
          <ac:picMkLst>
            <pc:docMk/>
            <pc:sldMk cId="2251621890" sldId="386"/>
            <ac:picMk id="8" creationId="{DFECA9A8-4511-D055-7547-C954B9535793}"/>
          </ac:picMkLst>
        </pc:picChg>
      </pc:sldChg>
      <pc:sldChg chg="del ord">
        <pc:chgData name="Tong KuNG" userId="cdea5fa8f2627b4e" providerId="LiveId" clId="{3CFF3FB6-200B-2E4F-A203-65750790A456}" dt="2023-03-03T05:18:26.284" v="5114" actId="2696"/>
        <pc:sldMkLst>
          <pc:docMk/>
          <pc:sldMk cId="3874077002" sldId="387"/>
        </pc:sldMkLst>
      </pc:sldChg>
      <pc:sldChg chg="del ord">
        <pc:chgData name="Tong KuNG" userId="cdea5fa8f2627b4e" providerId="LiveId" clId="{3CFF3FB6-200B-2E4F-A203-65750790A456}" dt="2023-03-03T05:18:26.284" v="5114" actId="2696"/>
        <pc:sldMkLst>
          <pc:docMk/>
          <pc:sldMk cId="3321298252" sldId="388"/>
        </pc:sldMkLst>
      </pc:sldChg>
      <pc:sldChg chg="new del">
        <pc:chgData name="Tong KuNG" userId="cdea5fa8f2627b4e" providerId="LiveId" clId="{3CFF3FB6-200B-2E4F-A203-65750790A456}" dt="2023-03-02T00:13:58.148" v="50" actId="680"/>
        <pc:sldMkLst>
          <pc:docMk/>
          <pc:sldMk cId="46884315" sldId="389"/>
        </pc:sldMkLst>
      </pc:sldChg>
      <pc:sldChg chg="addSp delSp modSp add mod">
        <pc:chgData name="Tong KuNG" userId="cdea5fa8f2627b4e" providerId="LiveId" clId="{3CFF3FB6-200B-2E4F-A203-65750790A456}" dt="2023-03-23T08:35:48.985" v="17219"/>
        <pc:sldMkLst>
          <pc:docMk/>
          <pc:sldMk cId="1607325564" sldId="389"/>
        </pc:sldMkLst>
        <pc:spChg chg="mod">
          <ac:chgData name="Tong KuNG" userId="cdea5fa8f2627b4e" providerId="LiveId" clId="{3CFF3FB6-200B-2E4F-A203-65750790A456}" dt="2023-03-20T00:30:09.386" v="14895" actId="20577"/>
          <ac:spMkLst>
            <pc:docMk/>
            <pc:sldMk cId="1607325564" sldId="389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08T01:58:37.947" v="8879" actId="20577"/>
          <ac:spMkLst>
            <pc:docMk/>
            <pc:sldMk cId="1607325564" sldId="389"/>
            <ac:spMk id="7" creationId="{58F9B865-205D-FE88-0FF9-DB1724E19CB4}"/>
          </ac:spMkLst>
        </pc:spChg>
        <pc:picChg chg="add mod">
          <ac:chgData name="Tong KuNG" userId="cdea5fa8f2627b4e" providerId="LiveId" clId="{3CFF3FB6-200B-2E4F-A203-65750790A456}" dt="2023-03-23T08:28:36.902" v="17155"/>
          <ac:picMkLst>
            <pc:docMk/>
            <pc:sldMk cId="1607325564" sldId="389"/>
            <ac:picMk id="3" creationId="{1FC80713-6D43-E4DD-A473-F18815E522E2}"/>
          </ac:picMkLst>
        </pc:picChg>
        <pc:picChg chg="add del mod">
          <ac:chgData name="Tong KuNG" userId="cdea5fa8f2627b4e" providerId="LiveId" clId="{3CFF3FB6-200B-2E4F-A203-65750790A456}" dt="2023-03-23T08:35:48.393" v="17218" actId="478"/>
          <ac:picMkLst>
            <pc:docMk/>
            <pc:sldMk cId="1607325564" sldId="389"/>
            <ac:picMk id="5" creationId="{E8ECD6C8-FC69-6402-EF9D-0A3737CA17A1}"/>
          </ac:picMkLst>
        </pc:picChg>
        <pc:picChg chg="add mod">
          <ac:chgData name="Tong KuNG" userId="cdea5fa8f2627b4e" providerId="LiveId" clId="{3CFF3FB6-200B-2E4F-A203-65750790A456}" dt="2023-03-23T08:35:48.985" v="17219"/>
          <ac:picMkLst>
            <pc:docMk/>
            <pc:sldMk cId="1607325564" sldId="389"/>
            <ac:picMk id="6" creationId="{076CCAC1-82A6-8A71-367E-707129FA150F}"/>
          </ac:picMkLst>
        </pc:picChg>
      </pc:sldChg>
      <pc:sldChg chg="modSp add del mod">
        <pc:chgData name="Tong KuNG" userId="cdea5fa8f2627b4e" providerId="LiveId" clId="{3CFF3FB6-200B-2E4F-A203-65750790A456}" dt="2023-03-02T00:40:46.821" v="344" actId="2696"/>
        <pc:sldMkLst>
          <pc:docMk/>
          <pc:sldMk cId="1706379588" sldId="390"/>
        </pc:sldMkLst>
        <pc:spChg chg="mod">
          <ac:chgData name="Tong KuNG" userId="cdea5fa8f2627b4e" providerId="LiveId" clId="{3CFF3FB6-200B-2E4F-A203-65750790A456}" dt="2023-03-02T00:40:41.068" v="343"/>
          <ac:spMkLst>
            <pc:docMk/>
            <pc:sldMk cId="1706379588" sldId="390"/>
            <ac:spMk id="2" creationId="{CF88FDDC-AFBD-2073-9A49-D99D12851238}"/>
          </ac:spMkLst>
        </pc:spChg>
      </pc:sldChg>
      <pc:sldChg chg="add del">
        <pc:chgData name="Tong KuNG" userId="cdea5fa8f2627b4e" providerId="LiveId" clId="{3CFF3FB6-200B-2E4F-A203-65750790A456}" dt="2023-03-02T00:40:46.821" v="344" actId="2696"/>
        <pc:sldMkLst>
          <pc:docMk/>
          <pc:sldMk cId="1661270244" sldId="391"/>
        </pc:sldMkLst>
      </pc:sldChg>
      <pc:sldChg chg="addSp delSp modSp add mod addAnim delAnim modAnim modNotesTx">
        <pc:chgData name="Tong KuNG" userId="cdea5fa8f2627b4e" providerId="LiveId" clId="{3CFF3FB6-200B-2E4F-A203-65750790A456}" dt="2023-03-23T08:35:52.411" v="17221"/>
        <pc:sldMkLst>
          <pc:docMk/>
          <pc:sldMk cId="4208665629" sldId="392"/>
        </pc:sldMkLst>
        <pc:spChg chg="mod">
          <ac:chgData name="Tong KuNG" userId="cdea5fa8f2627b4e" providerId="LiveId" clId="{3CFF3FB6-200B-2E4F-A203-65750790A456}" dt="2023-03-03T04:09:27.642" v="4094"/>
          <ac:spMkLst>
            <pc:docMk/>
            <pc:sldMk cId="4208665629" sldId="392"/>
            <ac:spMk id="2" creationId="{CF88FDDC-AFBD-2073-9A49-D99D12851238}"/>
          </ac:spMkLst>
        </pc:spChg>
        <pc:spChg chg="add mod">
          <ac:chgData name="Tong KuNG" userId="cdea5fa8f2627b4e" providerId="LiveId" clId="{3CFF3FB6-200B-2E4F-A203-65750790A456}" dt="2023-03-08T00:40:25.642" v="8364" actId="114"/>
          <ac:spMkLst>
            <pc:docMk/>
            <pc:sldMk cId="4208665629" sldId="392"/>
            <ac:spMk id="3" creationId="{7A5374D0-A2BF-DAD2-6CAF-C7C06B58AF00}"/>
          </ac:spMkLst>
        </pc:spChg>
        <pc:spChg chg="add mod">
          <ac:chgData name="Tong KuNG" userId="cdea5fa8f2627b4e" providerId="LiveId" clId="{3CFF3FB6-200B-2E4F-A203-65750790A456}" dt="2023-03-08T00:40:54.249" v="8373" actId="114"/>
          <ac:spMkLst>
            <pc:docMk/>
            <pc:sldMk cId="4208665629" sldId="392"/>
            <ac:spMk id="5" creationId="{91B06436-FA17-C39C-5CDB-B24F4220E34B}"/>
          </ac:spMkLst>
        </pc:spChg>
        <pc:spChg chg="mod">
          <ac:chgData name="Tong KuNG" userId="cdea5fa8f2627b4e" providerId="LiveId" clId="{3CFF3FB6-200B-2E4F-A203-65750790A456}" dt="2023-03-08T02:06:10.860" v="8883" actId="20577"/>
          <ac:spMkLst>
            <pc:docMk/>
            <pc:sldMk cId="4208665629" sldId="392"/>
            <ac:spMk id="7" creationId="{58F9B865-205D-FE88-0FF9-DB1724E19CB4}"/>
          </ac:spMkLst>
        </pc:spChg>
        <pc:spChg chg="add del mod">
          <ac:chgData name="Tong KuNG" userId="cdea5fa8f2627b4e" providerId="LiveId" clId="{3CFF3FB6-200B-2E4F-A203-65750790A456}" dt="2023-03-02T00:51:58.782" v="386" actId="478"/>
          <ac:spMkLst>
            <pc:docMk/>
            <pc:sldMk cId="4208665629" sldId="392"/>
            <ac:spMk id="8" creationId="{FAA9A8B1-8363-C995-F440-94D0991330A2}"/>
          </ac:spMkLst>
        </pc:spChg>
        <pc:spChg chg="add del">
          <ac:chgData name="Tong KuNG" userId="cdea5fa8f2627b4e" providerId="LiveId" clId="{3CFF3FB6-200B-2E4F-A203-65750790A456}" dt="2023-03-02T00:53:45.373" v="392" actId="478"/>
          <ac:spMkLst>
            <pc:docMk/>
            <pc:sldMk cId="4208665629" sldId="392"/>
            <ac:spMk id="29" creationId="{14A1A158-3771-2E9D-AF39-E8C41886EAC3}"/>
          </ac:spMkLst>
        </pc:spChg>
        <pc:spChg chg="add del mod">
          <ac:chgData name="Tong KuNG" userId="cdea5fa8f2627b4e" providerId="LiveId" clId="{3CFF3FB6-200B-2E4F-A203-65750790A456}" dt="2023-03-08T00:40:28.821" v="8365" actId="114"/>
          <ac:spMkLst>
            <pc:docMk/>
            <pc:sldMk cId="4208665629" sldId="392"/>
            <ac:spMk id="33" creationId="{C22C4CCC-76F7-BA3A-6E8E-53980A65CC36}"/>
          </ac:spMkLst>
        </pc:spChg>
        <pc:grpChg chg="add mod">
          <ac:chgData name="Tong KuNG" userId="cdea5fa8f2627b4e" providerId="LiveId" clId="{3CFF3FB6-200B-2E4F-A203-65750790A456}" dt="2023-03-02T00:52:12.714" v="390"/>
          <ac:grpSpMkLst>
            <pc:docMk/>
            <pc:sldMk cId="4208665629" sldId="392"/>
            <ac:grpSpMk id="10" creationId="{5CA23691-6A08-8327-1EEC-B06E9CBE3CA7}"/>
          </ac:grpSpMkLst>
        </pc:grpChg>
        <pc:grpChg chg="add">
          <ac:chgData name="Tong KuNG" userId="cdea5fa8f2627b4e" providerId="LiveId" clId="{3CFF3FB6-200B-2E4F-A203-65750790A456}" dt="2023-03-02T01:04:15.846" v="474" actId="164"/>
          <ac:grpSpMkLst>
            <pc:docMk/>
            <pc:sldMk cId="4208665629" sldId="392"/>
            <ac:grpSpMk id="73" creationId="{551CC5A0-D549-81E2-967A-3BD954E0D3DD}"/>
          </ac:grpSpMkLst>
        </pc:grpChg>
        <pc:picChg chg="add mod">
          <ac:chgData name="Tong KuNG" userId="cdea5fa8f2627b4e" providerId="LiveId" clId="{3CFF3FB6-200B-2E4F-A203-65750790A456}" dt="2023-03-23T08:28:40.140" v="17156"/>
          <ac:picMkLst>
            <pc:docMk/>
            <pc:sldMk cId="4208665629" sldId="392"/>
            <ac:picMk id="6" creationId="{13A329A7-8BC2-2C0C-7DD6-2580783DEBEA}"/>
          </ac:picMkLst>
        </pc:picChg>
        <pc:picChg chg="del">
          <ac:chgData name="Tong KuNG" userId="cdea5fa8f2627b4e" providerId="LiveId" clId="{3CFF3FB6-200B-2E4F-A203-65750790A456}" dt="2023-03-02T00:51:56.817" v="385" actId="478"/>
          <ac:picMkLst>
            <pc:docMk/>
            <pc:sldMk cId="4208665629" sldId="392"/>
            <ac:picMk id="6" creationId="{7B788BF0-3222-41AA-2596-E7EA1B2C54FF}"/>
          </ac:picMkLst>
        </pc:picChg>
        <pc:picChg chg="add del mod">
          <ac:chgData name="Tong KuNG" userId="cdea5fa8f2627b4e" providerId="LiveId" clId="{3CFF3FB6-200B-2E4F-A203-65750790A456}" dt="2023-03-23T08:35:51.823" v="17220" actId="478"/>
          <ac:picMkLst>
            <pc:docMk/>
            <pc:sldMk cId="4208665629" sldId="392"/>
            <ac:picMk id="8" creationId="{C25EBD5C-4FAC-1C2C-B1C8-3FF925F8787B}"/>
          </ac:picMkLst>
        </pc:picChg>
        <pc:picChg chg="add mod">
          <ac:chgData name="Tong KuNG" userId="cdea5fa8f2627b4e" providerId="LiveId" clId="{3CFF3FB6-200B-2E4F-A203-65750790A456}" dt="2023-03-02T00:52:12.714" v="390"/>
          <ac:picMkLst>
            <pc:docMk/>
            <pc:sldMk cId="4208665629" sldId="392"/>
            <ac:picMk id="9" creationId="{E9E0D87B-F985-C28A-240F-169CC510CE7E}"/>
          </ac:picMkLst>
        </pc:picChg>
        <pc:picChg chg="add mod">
          <ac:chgData name="Tong KuNG" userId="cdea5fa8f2627b4e" providerId="LiveId" clId="{3CFF3FB6-200B-2E4F-A203-65750790A456}" dt="2023-03-23T08:35:52.411" v="17221"/>
          <ac:picMkLst>
            <pc:docMk/>
            <pc:sldMk cId="4208665629" sldId="392"/>
            <ac:picMk id="13" creationId="{8E0FEAA6-06E8-D1C1-29F3-2B5EC3A49E7F}"/>
          </ac:picMkLst>
        </pc:pic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3" creationId="{91DE2D28-E03D-5C43-D938-9FC0BBE1F521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1" creationId="{1862247B-6066-655E-D817-BDF9E0639DF9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2" creationId="{B5344986-FA70-AFCA-A3BA-FB034B50BB63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13" creationId="{5DFBFCE2-26FA-316A-78DA-208F54D895C5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4" creationId="{88132BB1-E768-FB93-2040-3785D2A51095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5" creationId="{708CD850-78E6-E755-2261-C286416DD808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6" creationId="{771C7E20-87BC-0028-829E-690684A6296D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17" creationId="{F4B1DC21-B76E-31DD-BE23-96C7C600CC8E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18" creationId="{BCBC2301-AD20-9712-C032-F7947B236AF2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19" creationId="{B1BAF62E-066A-925D-414E-FB8704DC2097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20" creationId="{6326B0B5-5B54-AA49-12CC-1CAD1879BAA7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1" creationId="{83FC9BD0-5149-7E36-0C59-F258FFF08DE3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2" creationId="{F44DF87E-CBD6-5B3E-82DC-651E060BD1E8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3" creationId="{8060A98D-A38A-2032-6550-70F1F88E1405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24" creationId="{EBEFE202-5675-5914-5FB7-F8639E87DE43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5" creationId="{E9C78823-9377-5098-3CCF-1D1AE1797B4C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26" creationId="{109261EF-91AA-3275-BC27-4052DABC3D9F}"/>
          </ac:cxnSpMkLst>
        </pc:cxnChg>
        <pc:cxnChg chg="mod">
          <ac:chgData name="Tong KuNG" userId="cdea5fa8f2627b4e" providerId="LiveId" clId="{3CFF3FB6-200B-2E4F-A203-65750790A456}" dt="2023-03-02T00:52:12.714" v="390"/>
          <ac:cxnSpMkLst>
            <pc:docMk/>
            <pc:sldMk cId="4208665629" sldId="392"/>
            <ac:cxnSpMk id="27" creationId="{B7C25539-D681-AE8C-078C-D8F629AB2BC3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28" creationId="{A5825167-934C-212A-3020-024619F7CB3B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30" creationId="{DEA7C9D5-6E0C-D953-20DC-B37120F3DAD5}"/>
          </ac:cxnSpMkLst>
        </pc:cxnChg>
        <pc:cxnChg chg="add del">
          <ac:chgData name="Tong KuNG" userId="cdea5fa8f2627b4e" providerId="LiveId" clId="{3CFF3FB6-200B-2E4F-A203-65750790A456}" dt="2023-03-02T00:52:05.927" v="389" actId="478"/>
          <ac:cxnSpMkLst>
            <pc:docMk/>
            <pc:sldMk cId="4208665629" sldId="392"/>
            <ac:cxnSpMk id="32" creationId="{98F4A974-F482-E323-A82C-21DB72AD54B2}"/>
          </ac:cxnSpMkLst>
        </pc:cxnChg>
        <pc:cxnChg chg="add mod">
          <ac:chgData name="Tong KuNG" userId="cdea5fa8f2627b4e" providerId="LiveId" clId="{3CFF3FB6-200B-2E4F-A203-65750790A456}" dt="2023-03-02T00:54:19.210" v="394" actId="1582"/>
          <ac:cxnSpMkLst>
            <pc:docMk/>
            <pc:sldMk cId="4208665629" sldId="392"/>
            <ac:cxnSpMk id="34" creationId="{5D2325D0-552D-D187-0D04-0C7E8A31FD3A}"/>
          </ac:cxnSpMkLst>
        </pc:cxnChg>
        <pc:cxnChg chg="add mod">
          <ac:chgData name="Tong KuNG" userId="cdea5fa8f2627b4e" providerId="LiveId" clId="{3CFF3FB6-200B-2E4F-A203-65750790A456}" dt="2023-03-02T00:54:46.547" v="397" actId="14100"/>
          <ac:cxnSpMkLst>
            <pc:docMk/>
            <pc:sldMk cId="4208665629" sldId="392"/>
            <ac:cxnSpMk id="35" creationId="{2EBCDC24-69ED-F742-88E9-879D0A083A49}"/>
          </ac:cxnSpMkLst>
        </pc:cxnChg>
        <pc:cxnChg chg="add mod">
          <ac:chgData name="Tong KuNG" userId="cdea5fa8f2627b4e" providerId="LiveId" clId="{3CFF3FB6-200B-2E4F-A203-65750790A456}" dt="2023-03-02T00:54:54.542" v="401" actId="14100"/>
          <ac:cxnSpMkLst>
            <pc:docMk/>
            <pc:sldMk cId="4208665629" sldId="392"/>
            <ac:cxnSpMk id="37" creationId="{C7012FF0-093E-CA25-7303-43B9FF2EE680}"/>
          </ac:cxnSpMkLst>
        </pc:cxnChg>
        <pc:cxnChg chg="add mod">
          <ac:chgData name="Tong KuNG" userId="cdea5fa8f2627b4e" providerId="LiveId" clId="{3CFF3FB6-200B-2E4F-A203-65750790A456}" dt="2023-03-02T00:54:59.878" v="403" actId="1076"/>
          <ac:cxnSpMkLst>
            <pc:docMk/>
            <pc:sldMk cId="4208665629" sldId="392"/>
            <ac:cxnSpMk id="39" creationId="{A4B2A84A-D102-7111-073B-4DF38F0E4672}"/>
          </ac:cxnSpMkLst>
        </pc:cxnChg>
        <pc:cxnChg chg="add mod">
          <ac:chgData name="Tong KuNG" userId="cdea5fa8f2627b4e" providerId="LiveId" clId="{3CFF3FB6-200B-2E4F-A203-65750790A456}" dt="2023-03-02T00:55:09.781" v="421" actId="1037"/>
          <ac:cxnSpMkLst>
            <pc:docMk/>
            <pc:sldMk cId="4208665629" sldId="392"/>
            <ac:cxnSpMk id="40" creationId="{C0D45285-97BE-5822-0E31-F2EF553F5A72}"/>
          </ac:cxnSpMkLst>
        </pc:cxnChg>
        <pc:cxnChg chg="add mod">
          <ac:chgData name="Tong KuNG" userId="cdea5fa8f2627b4e" providerId="LiveId" clId="{3CFF3FB6-200B-2E4F-A203-65750790A456}" dt="2023-03-02T00:55:19.349" v="425" actId="1036"/>
          <ac:cxnSpMkLst>
            <pc:docMk/>
            <pc:sldMk cId="4208665629" sldId="392"/>
            <ac:cxnSpMk id="42" creationId="{DBC3A196-C103-FD81-DB0B-4C694C82C0E5}"/>
          </ac:cxnSpMkLst>
        </pc:cxnChg>
        <pc:cxnChg chg="add mod">
          <ac:chgData name="Tong KuNG" userId="cdea5fa8f2627b4e" providerId="LiveId" clId="{3CFF3FB6-200B-2E4F-A203-65750790A456}" dt="2023-03-02T00:55:25.507" v="427" actId="1076"/>
          <ac:cxnSpMkLst>
            <pc:docMk/>
            <pc:sldMk cId="4208665629" sldId="392"/>
            <ac:cxnSpMk id="44" creationId="{7C407508-46A7-BDE7-4BD3-03FEC1635AA4}"/>
          </ac:cxnSpMkLst>
        </pc:cxnChg>
        <pc:cxnChg chg="add mod">
          <ac:chgData name="Tong KuNG" userId="cdea5fa8f2627b4e" providerId="LiveId" clId="{3CFF3FB6-200B-2E4F-A203-65750790A456}" dt="2023-03-02T00:55:40.870" v="430" actId="14100"/>
          <ac:cxnSpMkLst>
            <pc:docMk/>
            <pc:sldMk cId="4208665629" sldId="392"/>
            <ac:cxnSpMk id="45" creationId="{2D29CB4A-B1D9-B0EF-A9C7-A8FA0A822C80}"/>
          </ac:cxnSpMkLst>
        </pc:cxnChg>
        <pc:cxnChg chg="add mod">
          <ac:chgData name="Tong KuNG" userId="cdea5fa8f2627b4e" providerId="LiveId" clId="{3CFF3FB6-200B-2E4F-A203-65750790A456}" dt="2023-03-02T00:55:55.176" v="433" actId="14100"/>
          <ac:cxnSpMkLst>
            <pc:docMk/>
            <pc:sldMk cId="4208665629" sldId="392"/>
            <ac:cxnSpMk id="47" creationId="{72157050-93FD-B545-C6D0-AA06695CE83F}"/>
          </ac:cxnSpMkLst>
        </pc:cxnChg>
        <pc:cxnChg chg="add mod">
          <ac:chgData name="Tong KuNG" userId="cdea5fa8f2627b4e" providerId="LiveId" clId="{3CFF3FB6-200B-2E4F-A203-65750790A456}" dt="2023-03-02T00:56:04.754" v="436" actId="14100"/>
          <ac:cxnSpMkLst>
            <pc:docMk/>
            <pc:sldMk cId="4208665629" sldId="392"/>
            <ac:cxnSpMk id="49" creationId="{D93CDCDB-5EDB-415D-59FC-E689B4ACB772}"/>
          </ac:cxnSpMkLst>
        </pc:cxnChg>
        <pc:cxnChg chg="add mod">
          <ac:chgData name="Tong KuNG" userId="cdea5fa8f2627b4e" providerId="LiveId" clId="{3CFF3FB6-200B-2E4F-A203-65750790A456}" dt="2023-03-02T00:56:09.995" v="439" actId="14100"/>
          <ac:cxnSpMkLst>
            <pc:docMk/>
            <pc:sldMk cId="4208665629" sldId="392"/>
            <ac:cxnSpMk id="51" creationId="{BB2C9CB2-7519-985C-0C56-DEB60D20F048}"/>
          </ac:cxnSpMkLst>
        </pc:cxnChg>
        <pc:cxnChg chg="add mod">
          <ac:chgData name="Tong KuNG" userId="cdea5fa8f2627b4e" providerId="LiveId" clId="{3CFF3FB6-200B-2E4F-A203-65750790A456}" dt="2023-03-02T00:56:16.556" v="442" actId="14100"/>
          <ac:cxnSpMkLst>
            <pc:docMk/>
            <pc:sldMk cId="4208665629" sldId="392"/>
            <ac:cxnSpMk id="53" creationId="{7892BDE6-58AF-2E20-AFBD-C513FA69E30A}"/>
          </ac:cxnSpMkLst>
        </pc:cxnChg>
        <pc:cxnChg chg="add mod">
          <ac:chgData name="Tong KuNG" userId="cdea5fa8f2627b4e" providerId="LiveId" clId="{3CFF3FB6-200B-2E4F-A203-65750790A456}" dt="2023-03-02T00:57:52.163" v="446" actId="1076"/>
          <ac:cxnSpMkLst>
            <pc:docMk/>
            <pc:sldMk cId="4208665629" sldId="392"/>
            <ac:cxnSpMk id="55" creationId="{AE5AC54A-3B4C-3317-7A4F-21D4388E79D5}"/>
          </ac:cxnSpMkLst>
        </pc:cxnChg>
        <pc:cxnChg chg="add mod">
          <ac:chgData name="Tong KuNG" userId="cdea5fa8f2627b4e" providerId="LiveId" clId="{3CFF3FB6-200B-2E4F-A203-65750790A456}" dt="2023-03-02T00:57:58.033" v="449" actId="14100"/>
          <ac:cxnSpMkLst>
            <pc:docMk/>
            <pc:sldMk cId="4208665629" sldId="392"/>
            <ac:cxnSpMk id="57" creationId="{EEE80073-92CE-8FDE-4B7D-F58A32EBD600}"/>
          </ac:cxnSpMkLst>
        </pc:cxnChg>
        <pc:cxnChg chg="add mod">
          <ac:chgData name="Tong KuNG" userId="cdea5fa8f2627b4e" providerId="LiveId" clId="{3CFF3FB6-200B-2E4F-A203-65750790A456}" dt="2023-03-02T00:58:11.480" v="454" actId="14100"/>
          <ac:cxnSpMkLst>
            <pc:docMk/>
            <pc:sldMk cId="4208665629" sldId="392"/>
            <ac:cxnSpMk id="59" creationId="{40C4D270-33B1-E2D4-7A92-6D8DD8EFC4EA}"/>
          </ac:cxnSpMkLst>
        </pc:cxnChg>
        <pc:cxnChg chg="add mod">
          <ac:chgData name="Tong KuNG" userId="cdea5fa8f2627b4e" providerId="LiveId" clId="{3CFF3FB6-200B-2E4F-A203-65750790A456}" dt="2023-03-02T00:58:17.703" v="457" actId="14100"/>
          <ac:cxnSpMkLst>
            <pc:docMk/>
            <pc:sldMk cId="4208665629" sldId="392"/>
            <ac:cxnSpMk id="62" creationId="{78C5F711-42F3-58B4-AE52-F1AAB9E06566}"/>
          </ac:cxnSpMkLst>
        </pc:cxnChg>
        <pc:cxnChg chg="add mod">
          <ac:chgData name="Tong KuNG" userId="cdea5fa8f2627b4e" providerId="LiveId" clId="{3CFF3FB6-200B-2E4F-A203-65750790A456}" dt="2023-03-02T00:59:16.795" v="461" actId="14100"/>
          <ac:cxnSpMkLst>
            <pc:docMk/>
            <pc:sldMk cId="4208665629" sldId="392"/>
            <ac:cxnSpMk id="64" creationId="{3D6DEA67-6EB4-D553-F83A-A14A2E6F75A0}"/>
          </ac:cxnSpMkLst>
        </pc:cxnChg>
        <pc:cxnChg chg="add mod">
          <ac:chgData name="Tong KuNG" userId="cdea5fa8f2627b4e" providerId="LiveId" clId="{3CFF3FB6-200B-2E4F-A203-65750790A456}" dt="2023-03-02T00:59:26.681" v="464" actId="14100"/>
          <ac:cxnSpMkLst>
            <pc:docMk/>
            <pc:sldMk cId="4208665629" sldId="392"/>
            <ac:cxnSpMk id="67" creationId="{C572FEA6-6F06-1DE3-F8E0-A7EDD69C609D}"/>
          </ac:cxnSpMkLst>
        </pc:cxnChg>
        <pc:cxnChg chg="add mod">
          <ac:chgData name="Tong KuNG" userId="cdea5fa8f2627b4e" providerId="LiveId" clId="{3CFF3FB6-200B-2E4F-A203-65750790A456}" dt="2023-03-02T00:59:36.005" v="469" actId="14100"/>
          <ac:cxnSpMkLst>
            <pc:docMk/>
            <pc:sldMk cId="4208665629" sldId="392"/>
            <ac:cxnSpMk id="69" creationId="{22986D65-6D8D-033D-C0BA-44E059C78BBD}"/>
          </ac:cxnSpMkLst>
        </pc:cxnChg>
        <pc:cxnChg chg="add mod">
          <ac:chgData name="Tong KuNG" userId="cdea5fa8f2627b4e" providerId="LiveId" clId="{3CFF3FB6-200B-2E4F-A203-65750790A456}" dt="2023-03-02T00:59:44.843" v="472" actId="14100"/>
          <ac:cxnSpMkLst>
            <pc:docMk/>
            <pc:sldMk cId="4208665629" sldId="392"/>
            <ac:cxnSpMk id="71" creationId="{C043F8AB-A9DE-4C0E-EECF-AC6C3EA49FDE}"/>
          </ac:cxnSpMkLst>
        </pc:cxnChg>
      </pc:sldChg>
      <pc:sldChg chg="addSp delSp modSp add mod ord modClrScheme modAnim chgLayout modNotesTx">
        <pc:chgData name="Tong KuNG" userId="cdea5fa8f2627b4e" providerId="LiveId" clId="{3CFF3FB6-200B-2E4F-A203-65750790A456}" dt="2023-03-23T08:36:50.054" v="17258"/>
        <pc:sldMkLst>
          <pc:docMk/>
          <pc:sldMk cId="3202353629" sldId="393"/>
        </pc:sldMkLst>
        <pc:spChg chg="mod ord">
          <ac:chgData name="Tong KuNG" userId="cdea5fa8f2627b4e" providerId="LiveId" clId="{3CFF3FB6-200B-2E4F-A203-65750790A456}" dt="2023-03-10T00:53:44.817" v="11159"/>
          <ac:spMkLst>
            <pc:docMk/>
            <pc:sldMk cId="3202353629" sldId="393"/>
            <ac:spMk id="2" creationId="{AC29E05A-3561-13B7-24F7-829E6F208B2A}"/>
          </ac:spMkLst>
        </pc:spChg>
        <pc:spChg chg="add mod ord">
          <ac:chgData name="Tong KuNG" userId="cdea5fa8f2627b4e" providerId="LiveId" clId="{3CFF3FB6-200B-2E4F-A203-65750790A456}" dt="2023-03-09T14:13:18.562" v="10561" actId="27636"/>
          <ac:spMkLst>
            <pc:docMk/>
            <pc:sldMk cId="3202353629" sldId="393"/>
            <ac:spMk id="3" creationId="{E131DFC6-2604-E478-95EE-7E51A1DD9B58}"/>
          </ac:spMkLst>
        </pc:spChg>
        <pc:spChg chg="add mod">
          <ac:chgData name="Tong KuNG" userId="cdea5fa8f2627b4e" providerId="LiveId" clId="{3CFF3FB6-200B-2E4F-A203-65750790A456}" dt="2023-03-09T14:13:39.984" v="10566" actId="1076"/>
          <ac:spMkLst>
            <pc:docMk/>
            <pc:sldMk cId="3202353629" sldId="393"/>
            <ac:spMk id="4" creationId="{807A2462-7FB4-677D-9D17-5379CD0484CE}"/>
          </ac:spMkLst>
        </pc:spChg>
        <pc:spChg chg="del mod ord">
          <ac:chgData name="Tong KuNG" userId="cdea5fa8f2627b4e" providerId="LiveId" clId="{3CFF3FB6-200B-2E4F-A203-65750790A456}" dt="2023-03-03T06:53:30.133" v="5507" actId="700"/>
          <ac:spMkLst>
            <pc:docMk/>
            <pc:sldMk cId="3202353629" sldId="393"/>
            <ac:spMk id="4" creationId="{96FE1856-6FC6-6704-FD85-CC5CBD4BEC1F}"/>
          </ac:spMkLst>
        </pc:spChg>
        <pc:spChg chg="add mod">
          <ac:chgData name="Tong KuNG" userId="cdea5fa8f2627b4e" providerId="LiveId" clId="{3CFF3FB6-200B-2E4F-A203-65750790A456}" dt="2023-03-09T14:12:17.999" v="10549" actId="1076"/>
          <ac:spMkLst>
            <pc:docMk/>
            <pc:sldMk cId="3202353629" sldId="393"/>
            <ac:spMk id="5" creationId="{3CAE745E-0F7F-0FF2-E201-4CD5C2E20894}"/>
          </ac:spMkLst>
        </pc:spChg>
        <pc:spChg chg="add del mod ord">
          <ac:chgData name="Tong KuNG" userId="cdea5fa8f2627b4e" providerId="LiveId" clId="{3CFF3FB6-200B-2E4F-A203-65750790A456}" dt="2023-03-08T00:09:56.819" v="8109" actId="478"/>
          <ac:spMkLst>
            <pc:docMk/>
            <pc:sldMk cId="3202353629" sldId="393"/>
            <ac:spMk id="5" creationId="{D082CC96-9D55-D0D2-7B69-11FD81A3FE2D}"/>
          </ac:spMkLst>
        </pc:spChg>
        <pc:spChg chg="add del mod">
          <ac:chgData name="Tong KuNG" userId="cdea5fa8f2627b4e" providerId="LiveId" clId="{3CFF3FB6-200B-2E4F-A203-65750790A456}" dt="2023-03-08T00:09:58.227" v="8110" actId="478"/>
          <ac:spMkLst>
            <pc:docMk/>
            <pc:sldMk cId="3202353629" sldId="393"/>
            <ac:spMk id="6" creationId="{1EF2C820-56B6-CB88-990B-FBC6C5419E83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3202353629" sldId="393"/>
            <ac:spMk id="6" creationId="{CB3D1AAB-95AA-826D-5213-D80EA90E742A}"/>
          </ac:spMkLst>
        </pc:spChg>
        <pc:spChg chg="add mod">
          <ac:chgData name="Tong KuNG" userId="cdea5fa8f2627b4e" providerId="LiveId" clId="{3CFF3FB6-200B-2E4F-A203-65750790A456}" dt="2023-03-09T14:51:59.525" v="10837" actId="20577"/>
          <ac:spMkLst>
            <pc:docMk/>
            <pc:sldMk cId="3202353629" sldId="393"/>
            <ac:spMk id="7" creationId="{FA4434C1-CAA0-4FA0-628F-77FABFA6CEA0}"/>
          </ac:spMkLst>
        </pc:spChg>
        <pc:spChg chg="add del mod">
          <ac:chgData name="Tong KuNG" userId="cdea5fa8f2627b4e" providerId="LiveId" clId="{3CFF3FB6-200B-2E4F-A203-65750790A456}" dt="2023-03-03T07:41:58.338" v="5902" actId="478"/>
          <ac:spMkLst>
            <pc:docMk/>
            <pc:sldMk cId="3202353629" sldId="393"/>
            <ac:spMk id="9" creationId="{BF7D77E3-F9E7-1D1E-3433-7868C2451AF0}"/>
          </ac:spMkLst>
        </pc:spChg>
        <pc:spChg chg="add del mod">
          <ac:chgData name="Tong KuNG" userId="cdea5fa8f2627b4e" providerId="LiveId" clId="{3CFF3FB6-200B-2E4F-A203-65750790A456}" dt="2023-03-09T14:13:33.774" v="10564" actId="478"/>
          <ac:spMkLst>
            <pc:docMk/>
            <pc:sldMk cId="3202353629" sldId="393"/>
            <ac:spMk id="9" creationId="{D74C2A8B-208E-F9F2-6D06-FB11CEBCAD62}"/>
          </ac:spMkLst>
        </pc:spChg>
        <pc:spChg chg="add mod">
          <ac:chgData name="Tong KuNG" userId="cdea5fa8f2627b4e" providerId="LiveId" clId="{3CFF3FB6-200B-2E4F-A203-65750790A456}" dt="2023-03-09T14:13:38.646" v="10565" actId="1076"/>
          <ac:spMkLst>
            <pc:docMk/>
            <pc:sldMk cId="3202353629" sldId="393"/>
            <ac:spMk id="10" creationId="{AF334BCC-DFE0-A81F-416E-D35D387C2F24}"/>
          </ac:spMkLst>
        </pc:spChg>
        <pc:spChg chg="add del mod">
          <ac:chgData name="Tong KuNG" userId="cdea5fa8f2627b4e" providerId="LiveId" clId="{3CFF3FB6-200B-2E4F-A203-65750790A456}" dt="2023-03-03T07:41:54.492" v="5901" actId="478"/>
          <ac:spMkLst>
            <pc:docMk/>
            <pc:sldMk cId="3202353629" sldId="393"/>
            <ac:spMk id="11" creationId="{AF72ABD9-21BD-EC74-307E-D55C0B156032}"/>
          </ac:spMkLst>
        </pc:spChg>
        <pc:spChg chg="mod">
          <ac:chgData name="Tong KuNG" userId="cdea5fa8f2627b4e" providerId="LiveId" clId="{3CFF3FB6-200B-2E4F-A203-65750790A456}" dt="2023-03-08T03:42:16.050" v="9281"/>
          <ac:spMkLst>
            <pc:docMk/>
            <pc:sldMk cId="3202353629" sldId="393"/>
            <ac:spMk id="13" creationId="{248A6EFA-FF2D-A33F-28F7-BB11326DAB8B}"/>
          </ac:spMkLst>
        </pc:spChg>
        <pc:spChg chg="del mod">
          <ac:chgData name="Tong KuNG" userId="cdea5fa8f2627b4e" providerId="LiveId" clId="{3CFF3FB6-200B-2E4F-A203-65750790A456}" dt="2023-03-03T07:41:40.197" v="5899" actId="478"/>
          <ac:spMkLst>
            <pc:docMk/>
            <pc:sldMk cId="3202353629" sldId="393"/>
            <ac:spMk id="16" creationId="{2AC75BDD-25F6-7FFF-8A44-D0F2B5F73DC0}"/>
          </ac:spMkLst>
        </pc:spChg>
        <pc:spChg chg="mod">
          <ac:chgData name="Tong KuNG" userId="cdea5fa8f2627b4e" providerId="LiveId" clId="{3CFF3FB6-200B-2E4F-A203-65750790A456}" dt="2023-03-08T03:42:16.050" v="9281"/>
          <ac:spMkLst>
            <pc:docMk/>
            <pc:sldMk cId="3202353629" sldId="393"/>
            <ac:spMk id="16" creationId="{E12FD37B-3488-F016-A259-82B7C34C28F7}"/>
          </ac:spMkLst>
        </pc:spChg>
        <pc:spChg chg="del mod">
          <ac:chgData name="Tong KuNG" userId="cdea5fa8f2627b4e" providerId="LiveId" clId="{3CFF3FB6-200B-2E4F-A203-65750790A456}" dt="2023-03-03T07:41:45.346" v="5900" actId="478"/>
          <ac:spMkLst>
            <pc:docMk/>
            <pc:sldMk cId="3202353629" sldId="393"/>
            <ac:spMk id="17" creationId="{B2672AE2-41A4-28A4-EE06-AA3B61205CA2}"/>
          </ac:spMkLst>
        </pc:spChg>
        <pc:spChg chg="add mod">
          <ac:chgData name="Tong KuNG" userId="cdea5fa8f2627b4e" providerId="LiveId" clId="{3CFF3FB6-200B-2E4F-A203-65750790A456}" dt="2023-03-09T14:14:14.623" v="10572" actId="1076"/>
          <ac:spMkLst>
            <pc:docMk/>
            <pc:sldMk cId="3202353629" sldId="393"/>
            <ac:spMk id="22" creationId="{71485701-81A9-F5F4-79D3-DF351A854204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29" creationId="{FF85E794-9063-822B-011A-576E8AEA2891}"/>
          </ac:spMkLst>
        </pc:spChg>
        <pc:spChg chg="add del mod">
          <ac:chgData name="Tong KuNG" userId="cdea5fa8f2627b4e" providerId="LiveId" clId="{3CFF3FB6-200B-2E4F-A203-65750790A456}" dt="2023-03-03T07:57:53.986" v="6015" actId="478"/>
          <ac:spMkLst>
            <pc:docMk/>
            <pc:sldMk cId="3202353629" sldId="393"/>
            <ac:spMk id="30" creationId="{66B4B2C9-BE43-8906-B920-207B686C2332}"/>
          </ac:spMkLst>
        </pc:spChg>
        <pc:spChg chg="add del mod">
          <ac:chgData name="Tong KuNG" userId="cdea5fa8f2627b4e" providerId="LiveId" clId="{3CFF3FB6-200B-2E4F-A203-65750790A456}" dt="2023-03-08T03:41:55.682" v="9277" actId="478"/>
          <ac:spMkLst>
            <pc:docMk/>
            <pc:sldMk cId="3202353629" sldId="393"/>
            <ac:spMk id="31" creationId="{EC479B4F-E2B5-2B0F-83F4-05F2CF7E134C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39" creationId="{C5CF08F6-2EDF-8FFB-BDCF-B9DBD830C51E}"/>
          </ac:spMkLst>
        </pc:spChg>
        <pc:spChg chg="add del">
          <ac:chgData name="Tong KuNG" userId="cdea5fa8f2627b4e" providerId="LiveId" clId="{3CFF3FB6-200B-2E4F-A203-65750790A456}" dt="2023-03-08T03:57:59.163" v="9310" actId="22"/>
          <ac:spMkLst>
            <pc:docMk/>
            <pc:sldMk cId="3202353629" sldId="393"/>
            <ac:spMk id="42" creationId="{E9C05079-AD4B-2088-0BC7-E8003007EF28}"/>
          </ac:spMkLst>
        </pc:spChg>
        <pc:spChg chg="add del mod">
          <ac:chgData name="Tong KuNG" userId="cdea5fa8f2627b4e" providerId="LiveId" clId="{3CFF3FB6-200B-2E4F-A203-65750790A456}" dt="2023-03-08T00:10:00.151" v="8112" actId="478"/>
          <ac:spMkLst>
            <pc:docMk/>
            <pc:sldMk cId="3202353629" sldId="393"/>
            <ac:spMk id="44" creationId="{C35C635F-50E5-0449-892C-FE307EAE2B57}"/>
          </ac:spMkLst>
        </pc:spChg>
        <pc:spChg chg="add del mod">
          <ac:chgData name="Tong KuNG" userId="cdea5fa8f2627b4e" providerId="LiveId" clId="{3CFF3FB6-200B-2E4F-A203-65750790A456}" dt="2023-03-08T00:10:00.151" v="8112" actId="478"/>
          <ac:spMkLst>
            <pc:docMk/>
            <pc:sldMk cId="3202353629" sldId="393"/>
            <ac:spMk id="45" creationId="{D7B16EF1-39DF-5B07-5E18-9B2E090FDE35}"/>
          </ac:spMkLst>
        </pc:spChg>
        <pc:spChg chg="add del mod">
          <ac:chgData name="Tong KuNG" userId="cdea5fa8f2627b4e" providerId="LiveId" clId="{3CFF3FB6-200B-2E4F-A203-65750790A456}" dt="2023-03-08T03:41:52.790" v="9274" actId="478"/>
          <ac:spMkLst>
            <pc:docMk/>
            <pc:sldMk cId="3202353629" sldId="393"/>
            <ac:spMk id="46" creationId="{66FC180D-251B-18BA-7A5F-C7F9717E86AB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47" creationId="{0C63F14A-D6B8-C904-1381-1631176861D0}"/>
          </ac:spMkLst>
        </pc:spChg>
        <pc:spChg chg="add del mod">
          <ac:chgData name="Tong KuNG" userId="cdea5fa8f2627b4e" providerId="LiveId" clId="{3CFF3FB6-200B-2E4F-A203-65750790A456}" dt="2023-03-08T03:59:56.085" v="9339" actId="478"/>
          <ac:spMkLst>
            <pc:docMk/>
            <pc:sldMk cId="3202353629" sldId="393"/>
            <ac:spMk id="48" creationId="{E4E3B443-B54F-96FB-F391-DE3FDC60A99A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49" creationId="{3B272DAB-AEE8-2D2A-FD6A-2E9C527CCED8}"/>
          </ac:spMkLst>
        </pc:spChg>
        <pc:spChg chg="add mod">
          <ac:chgData name="Tong KuNG" userId="cdea5fa8f2627b4e" providerId="LiveId" clId="{3CFF3FB6-200B-2E4F-A203-65750790A456}" dt="2023-03-08T04:04:02.826" v="9391" actId="1076"/>
          <ac:spMkLst>
            <pc:docMk/>
            <pc:sldMk cId="3202353629" sldId="393"/>
            <ac:spMk id="50" creationId="{BAC913BF-0F30-E7EA-40E1-8598A3107507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51" creationId="{7BC45A8E-28FA-9459-04D0-17C2D0105154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52" creationId="{4BBC0FE3-9FDA-E0C4-C0DF-AFBAD5BEEBAD}"/>
          </ac:spMkLst>
        </pc:spChg>
        <pc:spChg chg="add mod">
          <ac:chgData name="Tong KuNG" userId="cdea5fa8f2627b4e" providerId="LiveId" clId="{3CFF3FB6-200B-2E4F-A203-65750790A456}" dt="2023-03-08T04:04:12.720" v="9393" actId="1076"/>
          <ac:spMkLst>
            <pc:docMk/>
            <pc:sldMk cId="3202353629" sldId="393"/>
            <ac:spMk id="53" creationId="{C164985D-BB51-0E44-EEC1-A51FD2149DBB}"/>
          </ac:spMkLst>
        </pc:spChg>
        <pc:spChg chg="add del mod">
          <ac:chgData name="Tong KuNG" userId="cdea5fa8f2627b4e" providerId="LiveId" clId="{3CFF3FB6-200B-2E4F-A203-65750790A456}" dt="2023-03-08T04:04:47.237" v="9402"/>
          <ac:spMkLst>
            <pc:docMk/>
            <pc:sldMk cId="3202353629" sldId="393"/>
            <ac:spMk id="55" creationId="{377575CB-199D-2595-92FF-DF1A5D849188}"/>
          </ac:spMkLst>
        </pc:spChg>
        <pc:spChg chg="add del mod">
          <ac:chgData name="Tong KuNG" userId="cdea5fa8f2627b4e" providerId="LiveId" clId="{3CFF3FB6-200B-2E4F-A203-65750790A456}" dt="2023-03-08T04:04:47.237" v="9402"/>
          <ac:spMkLst>
            <pc:docMk/>
            <pc:sldMk cId="3202353629" sldId="393"/>
            <ac:spMk id="56" creationId="{52F8D21D-AC53-2334-32CC-80911DEDCC72}"/>
          </ac:spMkLst>
        </pc:spChg>
        <pc:spChg chg="add del mod">
          <ac:chgData name="Tong KuNG" userId="cdea5fa8f2627b4e" providerId="LiveId" clId="{3CFF3FB6-200B-2E4F-A203-65750790A456}" dt="2023-03-08T04:04:55.408" v="9406" actId="478"/>
          <ac:spMkLst>
            <pc:docMk/>
            <pc:sldMk cId="3202353629" sldId="393"/>
            <ac:spMk id="57" creationId="{05547807-0180-4A20-9061-5341DB40D588}"/>
          </ac:spMkLst>
        </pc:spChg>
        <pc:spChg chg="add del mod">
          <ac:chgData name="Tong KuNG" userId="cdea5fa8f2627b4e" providerId="LiveId" clId="{3CFF3FB6-200B-2E4F-A203-65750790A456}" dt="2023-03-08T04:04:55.408" v="9406" actId="478"/>
          <ac:spMkLst>
            <pc:docMk/>
            <pc:sldMk cId="3202353629" sldId="393"/>
            <ac:spMk id="58" creationId="{1570EA7E-0149-A083-748F-E4C3AF5308D5}"/>
          </ac:spMkLst>
        </pc:spChg>
        <pc:spChg chg="add mod">
          <ac:chgData name="Tong KuNG" userId="cdea5fa8f2627b4e" providerId="LiveId" clId="{3CFF3FB6-200B-2E4F-A203-65750790A456}" dt="2023-03-09T14:13:52.543" v="10571" actId="14100"/>
          <ac:spMkLst>
            <pc:docMk/>
            <pc:sldMk cId="3202353629" sldId="393"/>
            <ac:spMk id="60" creationId="{3AD2C84E-051E-945C-C3EF-E76D8E768E4A}"/>
          </ac:spMkLst>
        </pc:spChg>
        <pc:spChg chg="add mod">
          <ac:chgData name="Tong KuNG" userId="cdea5fa8f2627b4e" providerId="LiveId" clId="{3CFF3FB6-200B-2E4F-A203-65750790A456}" dt="2023-03-09T14:50:27.045" v="10782" actId="1037"/>
          <ac:spMkLst>
            <pc:docMk/>
            <pc:sldMk cId="3202353629" sldId="393"/>
            <ac:spMk id="61" creationId="{4E3D3F38-1641-F79D-EDDB-0BEF78F63C6A}"/>
          </ac:spMkLst>
        </pc:spChg>
        <pc:grpChg chg="add mod">
          <ac:chgData name="Tong KuNG" userId="cdea5fa8f2627b4e" providerId="LiveId" clId="{3CFF3FB6-200B-2E4F-A203-65750790A456}" dt="2023-03-09T14:13:38.646" v="10565" actId="1076"/>
          <ac:grpSpMkLst>
            <pc:docMk/>
            <pc:sldMk cId="3202353629" sldId="393"/>
            <ac:grpSpMk id="11" creationId="{116DD8E1-00E9-8FD9-3DA1-1FB79018DF7C}"/>
          </ac:grpSpMkLst>
        </pc:grpChg>
        <pc:grpChg chg="add del mod">
          <ac:chgData name="Tong KuNG" userId="cdea5fa8f2627b4e" providerId="LiveId" clId="{3CFF3FB6-200B-2E4F-A203-65750790A456}" dt="2023-03-03T07:42:07.883" v="5905" actId="165"/>
          <ac:grpSpMkLst>
            <pc:docMk/>
            <pc:sldMk cId="3202353629" sldId="393"/>
            <ac:grpSpMk id="12" creationId="{0E2C169E-FFF9-780E-A379-7EB2B8DF37E3}"/>
          </ac:grpSpMkLst>
        </pc:grpChg>
        <pc:grpChg chg="mod">
          <ac:chgData name="Tong KuNG" userId="cdea5fa8f2627b4e" providerId="LiveId" clId="{3CFF3FB6-200B-2E4F-A203-65750790A456}" dt="2023-03-08T03:42:16.050" v="9281"/>
          <ac:grpSpMkLst>
            <pc:docMk/>
            <pc:sldMk cId="3202353629" sldId="393"/>
            <ac:grpSpMk id="12" creationId="{BE33AD37-A5C7-B358-68C3-82727073C079}"/>
          </ac:grpSpMkLst>
        </pc:grpChg>
        <pc:grpChg chg="add del mod">
          <ac:chgData name="Tong KuNG" userId="cdea5fa8f2627b4e" providerId="LiveId" clId="{3CFF3FB6-200B-2E4F-A203-65750790A456}" dt="2023-03-03T07:42:20.340" v="5908" actId="165"/>
          <ac:grpSpMkLst>
            <pc:docMk/>
            <pc:sldMk cId="3202353629" sldId="393"/>
            <ac:grpSpMk id="13" creationId="{45386553-EB1B-09BE-1AE8-F4183AE388F6}"/>
          </ac:grpSpMkLst>
        </pc:grpChg>
        <pc:grpChg chg="add mod">
          <ac:chgData name="Tong KuNG" userId="cdea5fa8f2627b4e" providerId="LiveId" clId="{3CFF3FB6-200B-2E4F-A203-65750790A456}" dt="2023-03-08T04:04:12.720" v="9393" actId="1076"/>
          <ac:grpSpMkLst>
            <pc:docMk/>
            <pc:sldMk cId="3202353629" sldId="393"/>
            <ac:grpSpMk id="30" creationId="{3BD526F8-4E2F-9BC2-DE9E-38B213950957}"/>
          </ac:grpSpMkLst>
        </pc:grpChg>
        <pc:grpChg chg="add del mod">
          <ac:chgData name="Tong KuNG" userId="cdea5fa8f2627b4e" providerId="LiveId" clId="{3CFF3FB6-200B-2E4F-A203-65750790A456}" dt="2023-03-08T00:09:59.031" v="8111" actId="478"/>
          <ac:grpSpMkLst>
            <pc:docMk/>
            <pc:sldMk cId="3202353629" sldId="393"/>
            <ac:grpSpMk id="32" creationId="{60D131E5-578D-35BD-8923-3C27207C5FEE}"/>
          </ac:grpSpMkLst>
        </pc:grpChg>
        <pc:grpChg chg="add del mod">
          <ac:chgData name="Tong KuNG" userId="cdea5fa8f2627b4e" providerId="LiveId" clId="{3CFF3FB6-200B-2E4F-A203-65750790A456}" dt="2023-03-08T03:42:15.456" v="9280" actId="478"/>
          <ac:grpSpMkLst>
            <pc:docMk/>
            <pc:sldMk cId="3202353629" sldId="393"/>
            <ac:grpSpMk id="33" creationId="{F5BE74F6-1DCC-BBC5-9BEB-50EF1F432F19}"/>
          </ac:grpSpMkLst>
        </pc:grpChg>
        <pc:grpChg chg="add mod">
          <ac:chgData name="Tong KuNG" userId="cdea5fa8f2627b4e" providerId="LiveId" clId="{3CFF3FB6-200B-2E4F-A203-65750790A456}" dt="2023-03-08T04:04:12.720" v="9393" actId="1076"/>
          <ac:grpSpMkLst>
            <pc:docMk/>
            <pc:sldMk cId="3202353629" sldId="393"/>
            <ac:grpSpMk id="34" creationId="{E9122D9E-0B88-7B68-BACC-C895ECFE49E3}"/>
          </ac:grpSpMkLst>
        </pc:grpChg>
        <pc:grpChg chg="add mod">
          <ac:chgData name="Tong KuNG" userId="cdea5fa8f2627b4e" providerId="LiveId" clId="{3CFF3FB6-200B-2E4F-A203-65750790A456}" dt="2023-03-09T14:13:43.860" v="10567" actId="1076"/>
          <ac:grpSpMkLst>
            <pc:docMk/>
            <pc:sldMk cId="3202353629" sldId="393"/>
            <ac:grpSpMk id="54" creationId="{2EFFE239-2176-A03C-0CF2-A623E4E865EB}"/>
          </ac:grpSpMkLst>
        </pc:grpChg>
        <pc:picChg chg="add del mod modCrop">
          <ac:chgData name="Tong KuNG" userId="cdea5fa8f2627b4e" providerId="LiveId" clId="{3CFF3FB6-200B-2E4F-A203-65750790A456}" dt="2023-03-03T07:35:04.458" v="5866" actId="478"/>
          <ac:picMkLst>
            <pc:docMk/>
            <pc:sldMk cId="3202353629" sldId="393"/>
            <ac:picMk id="6" creationId="{ED8431F5-5841-5D9A-13BD-8E514E156DBE}"/>
          </ac:picMkLst>
        </pc:picChg>
        <pc:picChg chg="add mod topLvl">
          <ac:chgData name="Tong KuNG" userId="cdea5fa8f2627b4e" providerId="LiveId" clId="{3CFF3FB6-200B-2E4F-A203-65750790A456}" dt="2023-03-03T07:42:07.883" v="5905" actId="165"/>
          <ac:picMkLst>
            <pc:docMk/>
            <pc:sldMk cId="3202353629" sldId="393"/>
            <ac:picMk id="7" creationId="{D6033505-2259-1B1F-E6B9-2E328EF43310}"/>
          </ac:picMkLst>
        </pc:picChg>
        <pc:picChg chg="add mod">
          <ac:chgData name="Tong KuNG" userId="cdea5fa8f2627b4e" providerId="LiveId" clId="{3CFF3FB6-200B-2E4F-A203-65750790A456}" dt="2023-03-23T08:29:29.616" v="17172"/>
          <ac:picMkLst>
            <pc:docMk/>
            <pc:sldMk cId="3202353629" sldId="393"/>
            <ac:picMk id="8" creationId="{2CC8CCF3-8AAF-D6A5-ED7C-B8B22F4D7A81}"/>
          </ac:picMkLst>
        </pc:picChg>
        <pc:picChg chg="add del mod">
          <ac:chgData name="Tong KuNG" userId="cdea5fa8f2627b4e" providerId="LiveId" clId="{3CFF3FB6-200B-2E4F-A203-65750790A456}" dt="2023-03-23T08:36:49.476" v="17257" actId="478"/>
          <ac:picMkLst>
            <pc:docMk/>
            <pc:sldMk cId="3202353629" sldId="393"/>
            <ac:picMk id="9" creationId="{05147C0E-98CE-3B36-D2D4-CB67D716B951}"/>
          </ac:picMkLst>
        </pc:picChg>
        <pc:picChg chg="mod topLvl">
          <ac:chgData name="Tong KuNG" userId="cdea5fa8f2627b4e" providerId="LiveId" clId="{3CFF3FB6-200B-2E4F-A203-65750790A456}" dt="2023-03-03T07:42:20.340" v="5908" actId="165"/>
          <ac:picMkLst>
            <pc:docMk/>
            <pc:sldMk cId="3202353629" sldId="393"/>
            <ac:picMk id="14" creationId="{EA25EFEB-1B6C-A40C-A727-815CA8228314}"/>
          </ac:picMkLst>
        </pc:picChg>
        <pc:picChg chg="add mod">
          <ac:chgData name="Tong KuNG" userId="cdea5fa8f2627b4e" providerId="LiveId" clId="{3CFF3FB6-200B-2E4F-A203-65750790A456}" dt="2023-03-23T08:36:50.054" v="17258"/>
          <ac:picMkLst>
            <pc:docMk/>
            <pc:sldMk cId="3202353629" sldId="393"/>
            <ac:picMk id="14" creationId="{EA3E89DB-ADBC-C459-B692-3A820A3DA4B9}"/>
          </ac:picMkLst>
        </pc:picChg>
        <pc:picChg chg="mod">
          <ac:chgData name="Tong KuNG" userId="cdea5fa8f2627b4e" providerId="LiveId" clId="{3CFF3FB6-200B-2E4F-A203-65750790A456}" dt="2023-03-08T03:42:16.050" v="9281"/>
          <ac:picMkLst>
            <pc:docMk/>
            <pc:sldMk cId="3202353629" sldId="393"/>
            <ac:picMk id="17" creationId="{E6EA1721-7D91-88C3-8DAE-ED9EE5A84783}"/>
          </ac:picMkLst>
        </pc:picChg>
        <pc:cxnChg chg="add mod topLvl">
          <ac:chgData name="Tong KuNG" userId="cdea5fa8f2627b4e" providerId="LiveId" clId="{3CFF3FB6-200B-2E4F-A203-65750790A456}" dt="2023-03-03T07:42:07.883" v="5905" actId="165"/>
          <ac:cxnSpMkLst>
            <pc:docMk/>
            <pc:sldMk cId="3202353629" sldId="393"/>
            <ac:cxnSpMk id="8" creationId="{D37B9607-B11B-5DF3-BBFD-47B30F9D8249}"/>
          </ac:cxnSpMkLst>
        </pc:cxnChg>
        <pc:cxnChg chg="mod topLvl">
          <ac:chgData name="Tong KuNG" userId="cdea5fa8f2627b4e" providerId="LiveId" clId="{3CFF3FB6-200B-2E4F-A203-65750790A456}" dt="2023-03-03T07:42:20.340" v="5908" actId="165"/>
          <ac:cxnSpMkLst>
            <pc:docMk/>
            <pc:sldMk cId="3202353629" sldId="393"/>
            <ac:cxnSpMk id="15" creationId="{6A4AD642-9152-F638-E05F-26558FC7DB15}"/>
          </ac:cxnSpMkLst>
        </pc:cxnChg>
        <pc:cxnChg chg="mod">
          <ac:chgData name="Tong KuNG" userId="cdea5fa8f2627b4e" providerId="LiveId" clId="{3CFF3FB6-200B-2E4F-A203-65750790A456}" dt="2023-03-08T03:42:16.050" v="9281"/>
          <ac:cxnSpMkLst>
            <pc:docMk/>
            <pc:sldMk cId="3202353629" sldId="393"/>
            <ac:cxnSpMk id="18" creationId="{0E7C3F2C-98DF-1C48-F45F-2DCDD321CA37}"/>
          </ac:cxnSpMkLst>
        </pc:cxnChg>
        <pc:cxnChg chg="add del mod">
          <ac:chgData name="Tong KuNG" userId="cdea5fa8f2627b4e" providerId="LiveId" clId="{3CFF3FB6-200B-2E4F-A203-65750790A456}" dt="2023-03-03T07:57:22.207" v="6003" actId="478"/>
          <ac:cxnSpMkLst>
            <pc:docMk/>
            <pc:sldMk cId="3202353629" sldId="393"/>
            <ac:cxnSpMk id="19" creationId="{1BF72341-DA60-83A8-1F2F-F9F96A28F99E}"/>
          </ac:cxnSpMkLst>
        </pc:cxnChg>
        <pc:cxnChg chg="del mod">
          <ac:chgData name="Tong KuNG" userId="cdea5fa8f2627b4e" providerId="LiveId" clId="{3CFF3FB6-200B-2E4F-A203-65750790A456}" dt="2023-03-08T03:42:19.045" v="9282" actId="478"/>
          <ac:cxnSpMkLst>
            <pc:docMk/>
            <pc:sldMk cId="3202353629" sldId="393"/>
            <ac:cxnSpMk id="19" creationId="{3945520F-55D4-7EFB-1134-52DAD8B24905}"/>
          </ac:cxnSpMkLst>
        </pc:cxnChg>
        <pc:cxnChg chg="del mod">
          <ac:chgData name="Tong KuNG" userId="cdea5fa8f2627b4e" providerId="LiveId" clId="{3CFF3FB6-200B-2E4F-A203-65750790A456}" dt="2023-03-08T03:42:20.745" v="9283" actId="478"/>
          <ac:cxnSpMkLst>
            <pc:docMk/>
            <pc:sldMk cId="3202353629" sldId="393"/>
            <ac:cxnSpMk id="20" creationId="{047409A9-99D7-AB37-A92D-11D8C1629213}"/>
          </ac:cxnSpMkLst>
        </pc:cxnChg>
        <pc:cxnChg chg="add del mod">
          <ac:chgData name="Tong KuNG" userId="cdea5fa8f2627b4e" providerId="LiveId" clId="{3CFF3FB6-200B-2E4F-A203-65750790A456}" dt="2023-03-03T07:57:24.428" v="6004" actId="478"/>
          <ac:cxnSpMkLst>
            <pc:docMk/>
            <pc:sldMk cId="3202353629" sldId="393"/>
            <ac:cxnSpMk id="20" creationId="{BEAFB11A-88CB-CDE4-870E-C0B1EF99D7ED}"/>
          </ac:cxnSpMkLst>
        </pc:cxnChg>
        <pc:cxnChg chg="add mod">
          <ac:chgData name="Tong KuNG" userId="cdea5fa8f2627b4e" providerId="LiveId" clId="{3CFF3FB6-200B-2E4F-A203-65750790A456}" dt="2023-03-03T07:39:02.850" v="5882" actId="14100"/>
          <ac:cxnSpMkLst>
            <pc:docMk/>
            <pc:sldMk cId="3202353629" sldId="393"/>
            <ac:cxnSpMk id="21" creationId="{BB03E516-A15B-F596-4548-AFBC43047545}"/>
          </ac:cxnSpMkLst>
        </pc:cxnChg>
        <pc:cxnChg chg="add mod">
          <ac:chgData name="Tong KuNG" userId="cdea5fa8f2627b4e" providerId="LiveId" clId="{3CFF3FB6-200B-2E4F-A203-65750790A456}" dt="2023-03-03T07:39:00.192" v="5881" actId="14100"/>
          <ac:cxnSpMkLst>
            <pc:docMk/>
            <pc:sldMk cId="3202353629" sldId="393"/>
            <ac:cxnSpMk id="23" creationId="{C417B7B7-1BE7-8AE1-2EF2-0102B8D8AAEE}"/>
          </ac:cxnSpMkLst>
        </pc:cxnChg>
        <pc:cxnChg chg="add mod">
          <ac:chgData name="Tong KuNG" userId="cdea5fa8f2627b4e" providerId="LiveId" clId="{3CFF3FB6-200B-2E4F-A203-65750790A456}" dt="2023-03-08T03:52:36.164" v="9301" actId="1582"/>
          <ac:cxnSpMkLst>
            <pc:docMk/>
            <pc:sldMk cId="3202353629" sldId="393"/>
            <ac:cxnSpMk id="25" creationId="{6687DAC5-EBA6-1CBD-0817-41AF04881D58}"/>
          </ac:cxnSpMkLst>
        </pc:cxnChg>
        <pc:cxnChg chg="add mod">
          <ac:chgData name="Tong KuNG" userId="cdea5fa8f2627b4e" providerId="LiveId" clId="{3CFF3FB6-200B-2E4F-A203-65750790A456}" dt="2023-03-08T03:52:36.164" v="9301" actId="1582"/>
          <ac:cxnSpMkLst>
            <pc:docMk/>
            <pc:sldMk cId="3202353629" sldId="393"/>
            <ac:cxnSpMk id="27" creationId="{109E0D5C-BC20-CB7B-C93C-942A604FD5E8}"/>
          </ac:cxnSpMkLst>
        </pc:cxnChg>
        <pc:cxnChg chg="add mod">
          <ac:chgData name="Tong KuNG" userId="cdea5fa8f2627b4e" providerId="LiveId" clId="{3CFF3FB6-200B-2E4F-A203-65750790A456}" dt="2023-03-08T03:52:36.164" v="9301" actId="1582"/>
          <ac:cxnSpMkLst>
            <pc:docMk/>
            <pc:sldMk cId="3202353629" sldId="393"/>
            <ac:cxnSpMk id="28" creationId="{219C1D25-C364-FDD9-A4F0-DED7AABE7858}"/>
          </ac:cxnSpMkLst>
        </pc:cxnChg>
        <pc:cxnChg chg="add del mod">
          <ac:chgData name="Tong KuNG" userId="cdea5fa8f2627b4e" providerId="LiveId" clId="{3CFF3FB6-200B-2E4F-A203-65750790A456}" dt="2023-03-03T07:39:58.452" v="5884"/>
          <ac:cxnSpMkLst>
            <pc:docMk/>
            <pc:sldMk cId="3202353629" sldId="393"/>
            <ac:cxnSpMk id="28" creationId="{A2FF0203-FF63-EC97-8393-16C6618D78DB}"/>
          </ac:cxnSpMkLst>
        </pc:cxnChg>
        <pc:cxnChg chg="add del mod">
          <ac:chgData name="Tong KuNG" userId="cdea5fa8f2627b4e" providerId="LiveId" clId="{3CFF3FB6-200B-2E4F-A203-65750790A456}" dt="2023-03-08T03:41:54.011" v="9275" actId="478"/>
          <ac:cxnSpMkLst>
            <pc:docMk/>
            <pc:sldMk cId="3202353629" sldId="393"/>
            <ac:cxnSpMk id="35" creationId="{C0EE9EBA-050E-2637-D905-CB3BCDF8F4C5}"/>
          </ac:cxnSpMkLst>
        </pc:cxnChg>
        <pc:cxnChg chg="mod">
          <ac:chgData name="Tong KuNG" userId="cdea5fa8f2627b4e" providerId="LiveId" clId="{3CFF3FB6-200B-2E4F-A203-65750790A456}" dt="2023-03-08T03:55:32.651" v="9307"/>
          <ac:cxnSpMkLst>
            <pc:docMk/>
            <pc:sldMk cId="3202353629" sldId="393"/>
            <ac:cxnSpMk id="36" creationId="{845E92CE-C009-4661-D8FB-09BD1A96BD02}"/>
          </ac:cxnSpMkLst>
        </pc:cxnChg>
        <pc:cxnChg chg="mod">
          <ac:chgData name="Tong KuNG" userId="cdea5fa8f2627b4e" providerId="LiveId" clId="{3CFF3FB6-200B-2E4F-A203-65750790A456}" dt="2023-03-08T03:55:32.651" v="9307"/>
          <ac:cxnSpMkLst>
            <pc:docMk/>
            <pc:sldMk cId="3202353629" sldId="393"/>
            <ac:cxnSpMk id="37" creationId="{D7C10384-7427-69C9-5B5E-B94CBCFA8DE3}"/>
          </ac:cxnSpMkLst>
        </pc:cxnChg>
        <pc:cxnChg chg="mod">
          <ac:chgData name="Tong KuNG" userId="cdea5fa8f2627b4e" providerId="LiveId" clId="{3CFF3FB6-200B-2E4F-A203-65750790A456}" dt="2023-03-08T03:55:32.651" v="9307"/>
          <ac:cxnSpMkLst>
            <pc:docMk/>
            <pc:sldMk cId="3202353629" sldId="393"/>
            <ac:cxnSpMk id="38" creationId="{355715B9-D347-5624-2FAF-4CEED6E7725E}"/>
          </ac:cxnSpMkLst>
        </pc:cxnChg>
        <pc:cxnChg chg="add del mod">
          <ac:chgData name="Tong KuNG" userId="cdea5fa8f2627b4e" providerId="LiveId" clId="{3CFF3FB6-200B-2E4F-A203-65750790A456}" dt="2023-03-08T03:41:54.994" v="9276" actId="478"/>
          <ac:cxnSpMkLst>
            <pc:docMk/>
            <pc:sldMk cId="3202353629" sldId="393"/>
            <ac:cxnSpMk id="40" creationId="{BE7C50BB-569D-BD6C-27A0-BCBDE9704BDB}"/>
          </ac:cxnSpMkLst>
        </pc:cxnChg>
      </pc:sldChg>
      <pc:sldChg chg="modSp add del mod">
        <pc:chgData name="Tong KuNG" userId="cdea5fa8f2627b4e" providerId="LiveId" clId="{3CFF3FB6-200B-2E4F-A203-65750790A456}" dt="2023-03-03T03:00:46.673" v="3322" actId="2696"/>
        <pc:sldMkLst>
          <pc:docMk/>
          <pc:sldMk cId="787255458" sldId="394"/>
        </pc:sldMkLst>
        <pc:spChg chg="mod">
          <ac:chgData name="Tong KuNG" userId="cdea5fa8f2627b4e" providerId="LiveId" clId="{3CFF3FB6-200B-2E4F-A203-65750790A456}" dt="2023-03-02T01:33:24.370" v="685" actId="20577"/>
          <ac:spMkLst>
            <pc:docMk/>
            <pc:sldMk cId="787255458" sldId="394"/>
            <ac:spMk id="2" creationId="{AC29E05A-3561-13B7-24F7-829E6F208B2A}"/>
          </ac:spMkLst>
        </pc:spChg>
      </pc:sldChg>
      <pc:sldChg chg="modSp add del mod">
        <pc:chgData name="Tong KuNG" userId="cdea5fa8f2627b4e" providerId="LiveId" clId="{3CFF3FB6-200B-2E4F-A203-65750790A456}" dt="2023-03-02T01:30:58.729" v="678"/>
        <pc:sldMkLst>
          <pc:docMk/>
          <pc:sldMk cId="967566154" sldId="394"/>
        </pc:sldMkLst>
        <pc:spChg chg="mod">
          <ac:chgData name="Tong KuNG" userId="cdea5fa8f2627b4e" providerId="LiveId" clId="{3CFF3FB6-200B-2E4F-A203-65750790A456}" dt="2023-03-02T01:30:58.319" v="677" actId="20577"/>
          <ac:spMkLst>
            <pc:docMk/>
            <pc:sldMk cId="967566154" sldId="394"/>
            <ac:spMk id="4" creationId="{2DDDA4B1-6BB7-9390-080B-45DE259F57A9}"/>
          </ac:spMkLst>
        </pc:spChg>
      </pc:sldChg>
      <pc:sldChg chg="addSp delSp modSp new mod modNotesTx">
        <pc:chgData name="Tong KuNG" userId="cdea5fa8f2627b4e" providerId="LiveId" clId="{3CFF3FB6-200B-2E4F-A203-65750790A456}" dt="2023-03-23T08:35:34.828" v="17210"/>
        <pc:sldMkLst>
          <pc:docMk/>
          <pc:sldMk cId="1774030610" sldId="395"/>
        </pc:sldMkLst>
        <pc:spChg chg="mod">
          <ac:chgData name="Tong KuNG" userId="cdea5fa8f2627b4e" providerId="LiveId" clId="{3CFF3FB6-200B-2E4F-A203-65750790A456}" dt="2023-03-03T08:08:56.632" v="6163" actId="20577"/>
          <ac:spMkLst>
            <pc:docMk/>
            <pc:sldMk cId="1774030610" sldId="395"/>
            <ac:spMk id="2" creationId="{D374081C-E76A-F930-DFB2-E1889FB66D65}"/>
          </ac:spMkLst>
        </pc:spChg>
        <pc:spChg chg="add del mod">
          <ac:chgData name="Tong KuNG" userId="cdea5fa8f2627b4e" providerId="LiveId" clId="{3CFF3FB6-200B-2E4F-A203-65750790A456}" dt="2023-03-22T03:25:39.330" v="17110" actId="115"/>
          <ac:spMkLst>
            <pc:docMk/>
            <pc:sldMk cId="1774030610" sldId="395"/>
            <ac:spMk id="3" creationId="{57829858-48DA-A0F5-B329-56EBA1C7DAB4}"/>
          </ac:spMkLst>
        </pc:spChg>
        <pc:spChg chg="add del mod">
          <ac:chgData name="Tong KuNG" userId="cdea5fa8f2627b4e" providerId="LiveId" clId="{3CFF3FB6-200B-2E4F-A203-65750790A456}" dt="2023-03-10T01:26:13.090" v="11618" actId="478"/>
          <ac:spMkLst>
            <pc:docMk/>
            <pc:sldMk cId="1774030610" sldId="395"/>
            <ac:spMk id="4" creationId="{8053B9EB-38FA-A55F-AF97-02F0AE64682F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774030610" sldId="395"/>
            <ac:spMk id="4" creationId="{920A1E75-2504-6B0A-F9F9-576B002DF57B}"/>
          </ac:spMkLst>
        </pc:spChg>
        <pc:spChg chg="add del mod">
          <ac:chgData name="Tong KuNG" userId="cdea5fa8f2627b4e" providerId="LiveId" clId="{3CFF3FB6-200B-2E4F-A203-65750790A456}" dt="2023-03-10T01:26:13.090" v="11618" actId="478"/>
          <ac:spMkLst>
            <pc:docMk/>
            <pc:sldMk cId="1774030610" sldId="395"/>
            <ac:spMk id="5" creationId="{AC63FC63-2415-4CDE-1483-AD55CD51A6CF}"/>
          </ac:spMkLst>
        </pc:spChg>
        <pc:spChg chg="add mod">
          <ac:chgData name="Tong KuNG" userId="cdea5fa8f2627b4e" providerId="LiveId" clId="{3CFF3FB6-200B-2E4F-A203-65750790A456}" dt="2023-03-10T01:48:37.026" v="11863" actId="208"/>
          <ac:spMkLst>
            <pc:docMk/>
            <pc:sldMk cId="1774030610" sldId="395"/>
            <ac:spMk id="6" creationId="{7AC29A23-A62A-7172-2717-1EFF9044401A}"/>
          </ac:spMkLst>
        </pc:spChg>
        <pc:spChg chg="add del mod">
          <ac:chgData name="Tong KuNG" userId="cdea5fa8f2627b4e" providerId="LiveId" clId="{3CFF3FB6-200B-2E4F-A203-65750790A456}" dt="2023-03-03T03:10:23.661" v="3537" actId="478"/>
          <ac:spMkLst>
            <pc:docMk/>
            <pc:sldMk cId="1774030610" sldId="395"/>
            <ac:spMk id="10" creationId="{68CE7480-95CE-6A8D-225F-6D14821331E5}"/>
          </ac:spMkLst>
        </pc:spChg>
        <pc:spChg chg="add del mod">
          <ac:chgData name="Tong KuNG" userId="cdea5fa8f2627b4e" providerId="LiveId" clId="{3CFF3FB6-200B-2E4F-A203-65750790A456}" dt="2023-03-03T03:07:45.350" v="3496"/>
          <ac:spMkLst>
            <pc:docMk/>
            <pc:sldMk cId="1774030610" sldId="395"/>
            <ac:spMk id="11" creationId="{759AC75B-D46A-81A8-2765-5A87139566A1}"/>
          </ac:spMkLst>
        </pc:spChg>
        <pc:spChg chg="add del mod">
          <ac:chgData name="Tong KuNG" userId="cdea5fa8f2627b4e" providerId="LiveId" clId="{3CFF3FB6-200B-2E4F-A203-65750790A456}" dt="2023-03-03T03:10:21.910" v="3535" actId="478"/>
          <ac:spMkLst>
            <pc:docMk/>
            <pc:sldMk cId="1774030610" sldId="395"/>
            <ac:spMk id="14" creationId="{2931EE01-EED1-C7E4-4E3B-5C23B21E7F41}"/>
          </ac:spMkLst>
        </pc:spChg>
        <pc:spChg chg="add mod">
          <ac:chgData name="Tong KuNG" userId="cdea5fa8f2627b4e" providerId="LiveId" clId="{3CFF3FB6-200B-2E4F-A203-65750790A456}" dt="2023-03-10T01:26:08.513" v="11617" actId="14100"/>
          <ac:spMkLst>
            <pc:docMk/>
            <pc:sldMk cId="1774030610" sldId="395"/>
            <ac:spMk id="17" creationId="{639ED4C9-A9AE-27D9-56A4-D5DC3BB910F2}"/>
          </ac:spMkLst>
        </pc:spChg>
        <pc:spChg chg="add mod">
          <ac:chgData name="Tong KuNG" userId="cdea5fa8f2627b4e" providerId="LiveId" clId="{3CFF3FB6-200B-2E4F-A203-65750790A456}" dt="2023-03-22T02:56:32.811" v="17069" actId="14100"/>
          <ac:spMkLst>
            <pc:docMk/>
            <pc:sldMk cId="1774030610" sldId="395"/>
            <ac:spMk id="18" creationId="{01FB2A13-CB76-7BE0-B208-A4C81BE5CD71}"/>
          </ac:spMkLst>
        </pc:spChg>
        <pc:spChg chg="add del mod">
          <ac:chgData name="Tong KuNG" userId="cdea5fa8f2627b4e" providerId="LiveId" clId="{3CFF3FB6-200B-2E4F-A203-65750790A456}" dt="2023-03-03T05:32:18.396" v="5229"/>
          <ac:spMkLst>
            <pc:docMk/>
            <pc:sldMk cId="1774030610" sldId="395"/>
            <ac:spMk id="19" creationId="{1324C9DF-2D2B-6AD5-4F76-63E96AF215B4}"/>
          </ac:spMkLst>
        </pc:spChg>
        <pc:spChg chg="add mod">
          <ac:chgData name="Tong KuNG" userId="cdea5fa8f2627b4e" providerId="LiveId" clId="{3CFF3FB6-200B-2E4F-A203-65750790A456}" dt="2023-03-03T08:08:54.735" v="6162" actId="767"/>
          <ac:spMkLst>
            <pc:docMk/>
            <pc:sldMk cId="1774030610" sldId="395"/>
            <ac:spMk id="20" creationId="{F3A50384-13C0-DD68-7183-26004D39104B}"/>
          </ac:spMkLst>
        </pc:spChg>
        <pc:picChg chg="add mod">
          <ac:chgData name="Tong KuNG" userId="cdea5fa8f2627b4e" providerId="LiveId" clId="{3CFF3FB6-200B-2E4F-A203-65750790A456}" dt="2023-03-23T08:28:24.511" v="17151"/>
          <ac:picMkLst>
            <pc:docMk/>
            <pc:sldMk cId="1774030610" sldId="395"/>
            <ac:picMk id="5" creationId="{5973E49D-5415-C1EA-990B-8359C093A8B8}"/>
          </ac:picMkLst>
        </pc:picChg>
        <pc:picChg chg="add del mod modCrop">
          <ac:chgData name="Tong KuNG" userId="cdea5fa8f2627b4e" providerId="LiveId" clId="{3CFF3FB6-200B-2E4F-A203-65750790A456}" dt="2023-03-03T03:03:03.616" v="3392" actId="478"/>
          <ac:picMkLst>
            <pc:docMk/>
            <pc:sldMk cId="1774030610" sldId="395"/>
            <ac:picMk id="5" creationId="{6F5BC27E-3BCC-610C-45DA-B9D02947F88B}"/>
          </ac:picMkLst>
        </pc:picChg>
        <pc:picChg chg="add del mod">
          <ac:chgData name="Tong KuNG" userId="cdea5fa8f2627b4e" providerId="LiveId" clId="{3CFF3FB6-200B-2E4F-A203-65750790A456}" dt="2023-03-03T03:03:15.776" v="3397"/>
          <ac:picMkLst>
            <pc:docMk/>
            <pc:sldMk cId="1774030610" sldId="395"/>
            <ac:picMk id="7" creationId="{195F8BD7-F6FF-8D11-EBB4-4613E5875551}"/>
          </ac:picMkLst>
        </pc:picChg>
        <pc:picChg chg="add del mod">
          <ac:chgData name="Tong KuNG" userId="cdea5fa8f2627b4e" providerId="LiveId" clId="{3CFF3FB6-200B-2E4F-A203-65750790A456}" dt="2023-03-23T08:35:34.276" v="17209" actId="478"/>
          <ac:picMkLst>
            <pc:docMk/>
            <pc:sldMk cId="1774030610" sldId="395"/>
            <ac:picMk id="7" creationId="{D6E2E5C1-C42C-06AB-5663-C9000C5E623F}"/>
          </ac:picMkLst>
        </pc:picChg>
        <pc:picChg chg="add mod">
          <ac:chgData name="Tong KuNG" userId="cdea5fa8f2627b4e" providerId="LiveId" clId="{3CFF3FB6-200B-2E4F-A203-65750790A456}" dt="2023-03-23T08:35:34.828" v="17210"/>
          <ac:picMkLst>
            <pc:docMk/>
            <pc:sldMk cId="1774030610" sldId="395"/>
            <ac:picMk id="8" creationId="{517DBEDE-5075-74E7-27F4-AA38E2D9AE88}"/>
          </ac:picMkLst>
        </pc:picChg>
        <pc:picChg chg="add del mod">
          <ac:chgData name="Tong KuNG" userId="cdea5fa8f2627b4e" providerId="LiveId" clId="{3CFF3FB6-200B-2E4F-A203-65750790A456}" dt="2023-03-03T03:10:22.699" v="3536" actId="478"/>
          <ac:picMkLst>
            <pc:docMk/>
            <pc:sldMk cId="1774030610" sldId="395"/>
            <ac:picMk id="9" creationId="{CDE0B977-C900-94AB-E400-EEEDD12E958B}"/>
          </ac:picMkLst>
        </pc:picChg>
        <pc:picChg chg="add del mod modCrop">
          <ac:chgData name="Tong KuNG" userId="cdea5fa8f2627b4e" providerId="LiveId" clId="{3CFF3FB6-200B-2E4F-A203-65750790A456}" dt="2023-03-03T03:10:21.125" v="3534" actId="478"/>
          <ac:picMkLst>
            <pc:docMk/>
            <pc:sldMk cId="1774030610" sldId="395"/>
            <ac:picMk id="13" creationId="{E6C775B2-0874-BD23-0287-B08C5D57AF4B}"/>
          </ac:picMkLst>
        </pc:picChg>
        <pc:picChg chg="add mod">
          <ac:chgData name="Tong KuNG" userId="cdea5fa8f2627b4e" providerId="LiveId" clId="{3CFF3FB6-200B-2E4F-A203-65750790A456}" dt="2023-03-10T01:26:46.395" v="11624" actId="2085"/>
          <ac:picMkLst>
            <pc:docMk/>
            <pc:sldMk cId="1774030610" sldId="395"/>
            <ac:picMk id="16" creationId="{8ACEDF99-ED43-0E78-7096-A7BC2AC819FD}"/>
          </ac:picMkLst>
        </pc:picChg>
      </pc:sldChg>
      <pc:sldChg chg="modSp add del mod">
        <pc:chgData name="Tong KuNG" userId="cdea5fa8f2627b4e" providerId="LiveId" clId="{3CFF3FB6-200B-2E4F-A203-65750790A456}" dt="2023-03-02T02:26:57.347" v="1138" actId="2696"/>
        <pc:sldMkLst>
          <pc:docMk/>
          <pc:sldMk cId="2322997463" sldId="395"/>
        </pc:sldMkLst>
        <pc:spChg chg="mod">
          <ac:chgData name="Tong KuNG" userId="cdea5fa8f2627b4e" providerId="LiveId" clId="{3CFF3FB6-200B-2E4F-A203-65750790A456}" dt="2023-03-02T02:26:53.830" v="1137" actId="20577"/>
          <ac:spMkLst>
            <pc:docMk/>
            <pc:sldMk cId="2322997463" sldId="395"/>
            <ac:spMk id="2" creationId="{AFD0D66F-2320-7CED-1CA2-4C295F5C9FC1}"/>
          </ac:spMkLst>
        </pc:spChg>
      </pc:sldChg>
      <pc:sldChg chg="addSp delSp modSp add mod setBg setClrOvrMap">
        <pc:chgData name="Tong KuNG" userId="cdea5fa8f2627b4e" providerId="LiveId" clId="{3CFF3FB6-200B-2E4F-A203-65750790A456}" dt="2023-03-23T08:19:28.308" v="17121"/>
        <pc:sldMkLst>
          <pc:docMk/>
          <pc:sldMk cId="1582447989" sldId="396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582447989" sldId="396"/>
            <ac:spMk id="2" creationId="{8055183C-7661-52D5-5F00-6B42CC5C01B7}"/>
          </ac:spMkLst>
        </pc:spChg>
        <pc:spChg chg="add mod">
          <ac:chgData name="Tong KuNG" userId="cdea5fa8f2627b4e" providerId="LiveId" clId="{3CFF3FB6-200B-2E4F-A203-65750790A456}" dt="2023-03-20T01:48:40.745" v="15220" actId="1076"/>
          <ac:spMkLst>
            <pc:docMk/>
            <pc:sldMk cId="1582447989" sldId="396"/>
            <ac:spMk id="3" creationId="{A89F92CB-06A8-8C2C-0747-8BC92C763FC1}"/>
          </ac:spMkLst>
        </pc:spChg>
        <pc:spChg chg="mod">
          <ac:chgData name="Tong KuNG" userId="cdea5fa8f2627b4e" providerId="LiveId" clId="{3CFF3FB6-200B-2E4F-A203-65750790A456}" dt="2023-03-10T03:12:44.564" v="13310" actId="2711"/>
          <ac:spMkLst>
            <pc:docMk/>
            <pc:sldMk cId="1582447989" sldId="396"/>
            <ac:spMk id="4" creationId="{8B676DE3-EAFF-A3E7-F79A-3F5291E3F9E8}"/>
          </ac:spMkLst>
        </pc:spChg>
        <pc:spChg chg="mod">
          <ac:chgData name="Tong KuNG" userId="cdea5fa8f2627b4e" providerId="LiveId" clId="{3CFF3FB6-200B-2E4F-A203-65750790A456}" dt="2023-03-10T03:06:20.681" v="13146" actId="26606"/>
          <ac:spMkLst>
            <pc:docMk/>
            <pc:sldMk cId="1582447989" sldId="396"/>
            <ac:spMk id="5" creationId="{CDCD3161-D8AD-81FE-8164-EFFF51E1BDF1}"/>
          </ac:spMkLst>
        </pc:spChg>
        <pc:spChg chg="add del">
          <ac:chgData name="Tong KuNG" userId="cdea5fa8f2627b4e" providerId="LiveId" clId="{3CFF3FB6-200B-2E4F-A203-65750790A456}" dt="2023-03-10T03:02:48.777" v="13086" actId="26606"/>
          <ac:spMkLst>
            <pc:docMk/>
            <pc:sldMk cId="1582447989" sldId="396"/>
            <ac:spMk id="9" creationId="{22A397E7-BF60-45B2-84C7-B074B76C37A7}"/>
          </ac:spMkLst>
        </pc:spChg>
        <pc:spChg chg="add del">
          <ac:chgData name="Tong KuNG" userId="cdea5fa8f2627b4e" providerId="LiveId" clId="{3CFF3FB6-200B-2E4F-A203-65750790A456}" dt="2023-03-10T03:00:58.316" v="13024" actId="26606"/>
          <ac:spMkLst>
            <pc:docMk/>
            <pc:sldMk cId="1582447989" sldId="396"/>
            <ac:spMk id="10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1:48.632" v="13033" actId="26606"/>
          <ac:spMkLst>
            <pc:docMk/>
            <pc:sldMk cId="1582447989" sldId="396"/>
            <ac:spMk id="11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0:58.316" v="13024" actId="26606"/>
          <ac:spMkLst>
            <pc:docMk/>
            <pc:sldMk cId="1582447989" sldId="396"/>
            <ac:spMk id="12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1:48.632" v="13033" actId="26606"/>
          <ac:spMkLst>
            <pc:docMk/>
            <pc:sldMk cId="1582447989" sldId="396"/>
            <ac:spMk id="13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2:48.777" v="13086" actId="26606"/>
          <ac:spMkLst>
            <pc:docMk/>
            <pc:sldMk cId="1582447989" sldId="396"/>
            <ac:spMk id="14" creationId="{890DEF05-784E-4B61-89E4-04C4ECF4E5A0}"/>
          </ac:spMkLst>
        </pc:spChg>
        <pc:spChg chg="add del">
          <ac:chgData name="Tong KuNG" userId="cdea5fa8f2627b4e" providerId="LiveId" clId="{3CFF3FB6-200B-2E4F-A203-65750790A456}" dt="2023-03-10T03:03:41.405" v="13096" actId="26606"/>
          <ac:spMkLst>
            <pc:docMk/>
            <pc:sldMk cId="1582447989" sldId="396"/>
            <ac:spMk id="15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3:41.405" v="13096" actId="26606"/>
          <ac:spMkLst>
            <pc:docMk/>
            <pc:sldMk cId="1582447989" sldId="396"/>
            <ac:spMk id="17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2:50.698" v="13088" actId="26606"/>
          <ac:spMkLst>
            <pc:docMk/>
            <pc:sldMk cId="1582447989" sldId="396"/>
            <ac:spMk id="18" creationId="{06DA9DF9-31F7-4056-B42E-878CC92417B8}"/>
          </ac:spMkLst>
        </pc:spChg>
        <pc:spChg chg="add del">
          <ac:chgData name="Tong KuNG" userId="cdea5fa8f2627b4e" providerId="LiveId" clId="{3CFF3FB6-200B-2E4F-A203-65750790A456}" dt="2023-03-10T03:06:20.681" v="13146" actId="26606"/>
          <ac:spMkLst>
            <pc:docMk/>
            <pc:sldMk cId="1582447989" sldId="396"/>
            <ac:spMk id="23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4:23.126" v="13106" actId="26606"/>
          <ac:spMkLst>
            <pc:docMk/>
            <pc:sldMk cId="1582447989" sldId="396"/>
            <ac:spMk id="24" creationId="{0671A8AE-40A1-4631-A6B8-581AFF065482}"/>
          </ac:spMkLst>
        </pc:spChg>
        <pc:spChg chg="add del">
          <ac:chgData name="Tong KuNG" userId="cdea5fa8f2627b4e" providerId="LiveId" clId="{3CFF3FB6-200B-2E4F-A203-65750790A456}" dt="2023-03-10T03:05:18.200" v="13115" actId="26606"/>
          <ac:spMkLst>
            <pc:docMk/>
            <pc:sldMk cId="1582447989" sldId="396"/>
            <ac:spMk id="25" creationId="{0671A8AE-40A1-4631-A6B8-581AFF065482}"/>
          </ac:spMkLst>
        </pc:spChg>
        <pc:spChg chg="add del">
          <ac:chgData name="Tong KuNG" userId="cdea5fa8f2627b4e" providerId="LiveId" clId="{3CFF3FB6-200B-2E4F-A203-65750790A456}" dt="2023-03-10T03:04:23.126" v="13106" actId="26606"/>
          <ac:spMkLst>
            <pc:docMk/>
            <pc:sldMk cId="1582447989" sldId="396"/>
            <ac:spMk id="26" creationId="{AB58EF07-17C2-48CF-ABB0-EEF1F17CB8F0}"/>
          </ac:spMkLst>
        </pc:spChg>
        <pc:spChg chg="add del">
          <ac:chgData name="Tong KuNG" userId="cdea5fa8f2627b4e" providerId="LiveId" clId="{3CFF3FB6-200B-2E4F-A203-65750790A456}" dt="2023-03-10T03:05:18.200" v="13115" actId="26606"/>
          <ac:spMkLst>
            <pc:docMk/>
            <pc:sldMk cId="1582447989" sldId="396"/>
            <ac:spMk id="27" creationId="{AB58EF07-17C2-48CF-ABB0-EEF1F17CB8F0}"/>
          </ac:spMkLst>
        </pc:spChg>
        <pc:spChg chg="add del">
          <ac:chgData name="Tong KuNG" userId="cdea5fa8f2627b4e" providerId="LiveId" clId="{3CFF3FB6-200B-2E4F-A203-65750790A456}" dt="2023-03-10T03:04:23.126" v="13106" actId="26606"/>
          <ac:spMkLst>
            <pc:docMk/>
            <pc:sldMk cId="1582447989" sldId="396"/>
            <ac:spMk id="28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3:05:18.200" v="13115" actId="26606"/>
          <ac:spMkLst>
            <pc:docMk/>
            <pc:sldMk cId="1582447989" sldId="396"/>
            <ac:spMk id="29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3:04:23.126" v="13106" actId="26606"/>
          <ac:spMkLst>
            <pc:docMk/>
            <pc:sldMk cId="1582447989" sldId="396"/>
            <ac:spMk id="30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3:05:18.200" v="13115" actId="26606"/>
          <ac:spMkLst>
            <pc:docMk/>
            <pc:sldMk cId="1582447989" sldId="396"/>
            <ac:spMk id="31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3:06:20.681" v="13146" actId="26606"/>
          <ac:spMkLst>
            <pc:docMk/>
            <pc:sldMk cId="1582447989" sldId="396"/>
            <ac:spMk id="32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5:22.127" v="13117" actId="26606"/>
          <ac:spMkLst>
            <pc:docMk/>
            <pc:sldMk cId="1582447989" sldId="396"/>
            <ac:spMk id="33" creationId="{FB5B0058-AF13-4859-B429-4EDDE2A26F7F}"/>
          </ac:spMkLst>
        </pc:spChg>
        <pc:spChg chg="add del">
          <ac:chgData name="Tong KuNG" userId="cdea5fa8f2627b4e" providerId="LiveId" clId="{3CFF3FB6-200B-2E4F-A203-65750790A456}" dt="2023-03-10T03:05:22.127" v="13117" actId="26606"/>
          <ac:spMkLst>
            <pc:docMk/>
            <pc:sldMk cId="1582447989" sldId="396"/>
            <ac:spMk id="35" creationId="{A4A161CC-6DC5-4863-B213-94529D6E06D7}"/>
          </ac:spMkLst>
        </pc:spChg>
        <pc:spChg chg="add del">
          <ac:chgData name="Tong KuNG" userId="cdea5fa8f2627b4e" providerId="LiveId" clId="{3CFF3FB6-200B-2E4F-A203-65750790A456}" dt="2023-03-10T03:05:24.877" v="13119" actId="26606"/>
          <ac:spMkLst>
            <pc:docMk/>
            <pc:sldMk cId="1582447989" sldId="396"/>
            <ac:spMk id="37" creationId="{0DBF1ABE-8590-450D-BB49-BDDCCF3EEA9E}"/>
          </ac:spMkLst>
        </pc:spChg>
        <pc:spChg chg="add del">
          <ac:chgData name="Tong KuNG" userId="cdea5fa8f2627b4e" providerId="LiveId" clId="{3CFF3FB6-200B-2E4F-A203-65750790A456}" dt="2023-03-10T03:05:24.877" v="13119" actId="26606"/>
          <ac:spMkLst>
            <pc:docMk/>
            <pc:sldMk cId="1582447989" sldId="396"/>
            <ac:spMk id="38" creationId="{18D32C3D-8F76-4E99-BE56-0836CC38CC84}"/>
          </ac:spMkLst>
        </pc:spChg>
        <pc:spChg chg="add del">
          <ac:chgData name="Tong KuNG" userId="cdea5fa8f2627b4e" providerId="LiveId" clId="{3CFF3FB6-200B-2E4F-A203-65750790A456}" dt="2023-03-10T03:05:24.877" v="13119" actId="26606"/>
          <ac:spMkLst>
            <pc:docMk/>
            <pc:sldMk cId="1582447989" sldId="396"/>
            <ac:spMk id="39" creationId="{70766076-46F5-42D5-A773-2B3BEF2B8B74}"/>
          </ac:spMkLst>
        </pc:spChg>
        <pc:spChg chg="add del">
          <ac:chgData name="Tong KuNG" userId="cdea5fa8f2627b4e" providerId="LiveId" clId="{3CFF3FB6-200B-2E4F-A203-65750790A456}" dt="2023-03-10T03:05:24.877" v="13119" actId="26606"/>
          <ac:spMkLst>
            <pc:docMk/>
            <pc:sldMk cId="1582447989" sldId="396"/>
            <ac:spMk id="40" creationId="{CB7B90D9-1EC2-4A12-B24A-342C1BCA2FA1}"/>
          </ac:spMkLst>
        </pc:spChg>
        <pc:spChg chg="add del">
          <ac:chgData name="Tong KuNG" userId="cdea5fa8f2627b4e" providerId="LiveId" clId="{3CFF3FB6-200B-2E4F-A203-65750790A456}" dt="2023-03-10T03:05:39.060" v="13121" actId="26606"/>
          <ac:spMkLst>
            <pc:docMk/>
            <pc:sldMk cId="1582447989" sldId="396"/>
            <ac:spMk id="42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3:05:39.060" v="13121" actId="26606"/>
          <ac:spMkLst>
            <pc:docMk/>
            <pc:sldMk cId="1582447989" sldId="396"/>
            <ac:spMk id="43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3:05:55.002" v="13129" actId="26606"/>
          <ac:spMkLst>
            <pc:docMk/>
            <pc:sldMk cId="1582447989" sldId="396"/>
            <ac:spMk id="45" creationId="{E91DC736-0EF8-4F87-9146-EBF1D2EE4D3D}"/>
          </ac:spMkLst>
        </pc:spChg>
        <pc:spChg chg="add del">
          <ac:chgData name="Tong KuNG" userId="cdea5fa8f2627b4e" providerId="LiveId" clId="{3CFF3FB6-200B-2E4F-A203-65750790A456}" dt="2023-03-10T03:05:55.002" v="13129" actId="26606"/>
          <ac:spMkLst>
            <pc:docMk/>
            <pc:sldMk cId="1582447989" sldId="396"/>
            <ac:spMk id="46" creationId="{097CD68E-23E3-4007-8847-CD0944C4F7BE}"/>
          </ac:spMkLst>
        </pc:spChg>
        <pc:spChg chg="add del">
          <ac:chgData name="Tong KuNG" userId="cdea5fa8f2627b4e" providerId="LiveId" clId="{3CFF3FB6-200B-2E4F-A203-65750790A456}" dt="2023-03-10T03:05:55.002" v="13129" actId="26606"/>
          <ac:spMkLst>
            <pc:docMk/>
            <pc:sldMk cId="1582447989" sldId="396"/>
            <ac:spMk id="47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3:05:55.002" v="13129" actId="26606"/>
          <ac:spMkLst>
            <pc:docMk/>
            <pc:sldMk cId="1582447989" sldId="396"/>
            <ac:spMk id="48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2:41:20.741" v="12187" actId="26606"/>
          <ac:spMkLst>
            <pc:docMk/>
            <pc:sldMk cId="1582447989" sldId="396"/>
            <ac:spMk id="1028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1:22.798" v="12189" actId="26606"/>
          <ac:spMkLst>
            <pc:docMk/>
            <pc:sldMk cId="1582447989" sldId="396"/>
            <ac:spMk id="1030" creationId="{32E62931-8EB4-42BB-BAAB-D8757BE66D8E}"/>
          </ac:spMkLst>
        </pc:spChg>
        <pc:spChg chg="add del">
          <ac:chgData name="Tong KuNG" userId="cdea5fa8f2627b4e" providerId="LiveId" clId="{3CFF3FB6-200B-2E4F-A203-65750790A456}" dt="2023-03-10T02:41:07.653" v="12175" actId="26606"/>
          <ac:spMkLst>
            <pc:docMk/>
            <pc:sldMk cId="1582447989" sldId="396"/>
            <ac:spMk id="1031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1:55.419" v="12191" actId="26606"/>
          <ac:spMkLst>
            <pc:docMk/>
            <pc:sldMk cId="1582447989" sldId="396"/>
            <ac:spMk id="1032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1:07.653" v="12175" actId="26606"/>
          <ac:spMkLst>
            <pc:docMk/>
            <pc:sldMk cId="1582447989" sldId="396"/>
            <ac:spMk id="1033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1:56.678" v="12193" actId="26606"/>
          <ac:spMkLst>
            <pc:docMk/>
            <pc:sldMk cId="1582447989" sldId="396"/>
            <ac:spMk id="1034" creationId="{0DBF1ABE-8590-450D-BB49-BDDCCF3EEA9E}"/>
          </ac:spMkLst>
        </pc:spChg>
        <pc:spChg chg="add del">
          <ac:chgData name="Tong KuNG" userId="cdea5fa8f2627b4e" providerId="LiveId" clId="{3CFF3FB6-200B-2E4F-A203-65750790A456}" dt="2023-03-10T02:41:09.667" v="12177" actId="26606"/>
          <ac:spMkLst>
            <pc:docMk/>
            <pc:sldMk cId="1582447989" sldId="396"/>
            <ac:spMk id="1035" creationId="{06DA9DF9-31F7-4056-B42E-878CC92417B8}"/>
          </ac:spMkLst>
        </pc:spChg>
        <pc:spChg chg="add del">
          <ac:chgData name="Tong KuNG" userId="cdea5fa8f2627b4e" providerId="LiveId" clId="{3CFF3FB6-200B-2E4F-A203-65750790A456}" dt="2023-03-10T02:41:56.678" v="12193" actId="26606"/>
          <ac:spMkLst>
            <pc:docMk/>
            <pc:sldMk cId="1582447989" sldId="396"/>
            <ac:spMk id="1036" creationId="{18D32C3D-8F76-4E99-BE56-0836CC38CC84}"/>
          </ac:spMkLst>
        </pc:spChg>
        <pc:spChg chg="add del">
          <ac:chgData name="Tong KuNG" userId="cdea5fa8f2627b4e" providerId="LiveId" clId="{3CFF3FB6-200B-2E4F-A203-65750790A456}" dt="2023-03-10T02:41:10.812" v="12179" actId="26606"/>
          <ac:spMkLst>
            <pc:docMk/>
            <pc:sldMk cId="1582447989" sldId="396"/>
            <ac:spMk id="1037" creationId="{71B2258F-86CA-4D4D-8270-BC05FCDEBFB3}"/>
          </ac:spMkLst>
        </pc:spChg>
        <pc:spChg chg="add del">
          <ac:chgData name="Tong KuNG" userId="cdea5fa8f2627b4e" providerId="LiveId" clId="{3CFF3FB6-200B-2E4F-A203-65750790A456}" dt="2023-03-10T02:41:56.678" v="12193" actId="26606"/>
          <ac:spMkLst>
            <pc:docMk/>
            <pc:sldMk cId="1582447989" sldId="396"/>
            <ac:spMk id="1038" creationId="{70766076-46F5-42D5-A773-2B3BEF2B8B74}"/>
          </ac:spMkLst>
        </pc:spChg>
        <pc:spChg chg="add del">
          <ac:chgData name="Tong KuNG" userId="cdea5fa8f2627b4e" providerId="LiveId" clId="{3CFF3FB6-200B-2E4F-A203-65750790A456}" dt="2023-03-10T02:41:11.260" v="12181" actId="26606"/>
          <ac:spMkLst>
            <pc:docMk/>
            <pc:sldMk cId="1582447989" sldId="396"/>
            <ac:spMk id="1039" creationId="{06DA9DF9-31F7-4056-B42E-878CC92417B8}"/>
          </ac:spMkLst>
        </pc:spChg>
        <pc:spChg chg="add del">
          <ac:chgData name="Tong KuNG" userId="cdea5fa8f2627b4e" providerId="LiveId" clId="{3CFF3FB6-200B-2E4F-A203-65750790A456}" dt="2023-03-10T02:41:56.678" v="12193" actId="26606"/>
          <ac:spMkLst>
            <pc:docMk/>
            <pc:sldMk cId="1582447989" sldId="396"/>
            <ac:spMk id="1040" creationId="{CB7B90D9-1EC2-4A12-B24A-342C1BCA2FA1}"/>
          </ac:spMkLst>
        </pc:spChg>
        <pc:spChg chg="add del">
          <ac:chgData name="Tong KuNG" userId="cdea5fa8f2627b4e" providerId="LiveId" clId="{3CFF3FB6-200B-2E4F-A203-65750790A456}" dt="2023-03-10T02:41:12.090" v="12183" actId="26606"/>
          <ac:spMkLst>
            <pc:docMk/>
            <pc:sldMk cId="1582447989" sldId="396"/>
            <ac:spMk id="1041" creationId="{FB5B0058-AF13-4859-B429-4EDDE2A26F7F}"/>
          </ac:spMkLst>
        </pc:spChg>
        <pc:spChg chg="add del">
          <ac:chgData name="Tong KuNG" userId="cdea5fa8f2627b4e" providerId="LiveId" clId="{3CFF3FB6-200B-2E4F-A203-65750790A456}" dt="2023-03-10T02:41:12.090" v="12183" actId="26606"/>
          <ac:spMkLst>
            <pc:docMk/>
            <pc:sldMk cId="1582447989" sldId="396"/>
            <ac:spMk id="1043" creationId="{A4A161CC-6DC5-4863-B213-94529D6E06D7}"/>
          </ac:spMkLst>
        </pc:spChg>
        <pc:spChg chg="add del">
          <ac:chgData name="Tong KuNG" userId="cdea5fa8f2627b4e" providerId="LiveId" clId="{3CFF3FB6-200B-2E4F-A203-65750790A456}" dt="2023-03-10T02:42:07.188" v="12195" actId="26606"/>
          <ac:spMkLst>
            <pc:docMk/>
            <pc:sldMk cId="1582447989" sldId="396"/>
            <ac:spMk id="1044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2:07.188" v="12195" actId="26606"/>
          <ac:spMkLst>
            <pc:docMk/>
            <pc:sldMk cId="1582447989" sldId="396"/>
            <ac:spMk id="1045" creationId="{82580482-BA80-420A-8A05-C58E97F26B21}"/>
          </ac:spMkLst>
        </pc:spChg>
        <pc:spChg chg="add del">
          <ac:chgData name="Tong KuNG" userId="cdea5fa8f2627b4e" providerId="LiveId" clId="{3CFF3FB6-200B-2E4F-A203-65750790A456}" dt="2023-03-10T02:43:03.971" v="12211" actId="26606"/>
          <ac:spMkLst>
            <pc:docMk/>
            <pc:sldMk cId="1582447989" sldId="396"/>
            <ac:spMk id="1047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03.971" v="12211" actId="26606"/>
          <ac:spMkLst>
            <pc:docMk/>
            <pc:sldMk cId="1582447989" sldId="396"/>
            <ac:spMk id="1048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3:31.975" v="12232" actId="26606"/>
          <ac:spMkLst>
            <pc:docMk/>
            <pc:sldMk cId="1582447989" sldId="396"/>
            <ac:spMk id="1050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31.975" v="12232" actId="26606"/>
          <ac:spMkLst>
            <pc:docMk/>
            <pc:sldMk cId="1582447989" sldId="396"/>
            <ac:spMk id="1051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2:46.416" v="12200" actId="26606"/>
          <ac:spMkLst>
            <pc:docMk/>
            <pc:sldMk cId="1582447989" sldId="396"/>
            <ac:spMk id="1053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2:48.512" v="12202" actId="26606"/>
          <ac:spMkLst>
            <pc:docMk/>
            <pc:sldMk cId="1582447989" sldId="396"/>
            <ac:spMk id="1055" creationId="{06DA9DF9-31F7-4056-B42E-878CC92417B8}"/>
          </ac:spMkLst>
        </pc:spChg>
        <pc:spChg chg="add del">
          <ac:chgData name="Tong KuNG" userId="cdea5fa8f2627b4e" providerId="LiveId" clId="{3CFF3FB6-200B-2E4F-A203-65750790A456}" dt="2023-03-10T02:43:11.980" v="12215" actId="26606"/>
          <ac:spMkLst>
            <pc:docMk/>
            <pc:sldMk cId="1582447989" sldId="396"/>
            <ac:spMk id="1056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2:50.447" v="12204" actId="26606"/>
          <ac:spMkLst>
            <pc:docMk/>
            <pc:sldMk cId="1582447989" sldId="396"/>
            <ac:spMk id="1057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3:13.124" v="12217" actId="26606"/>
          <ac:spMkLst>
            <pc:docMk/>
            <pc:sldMk cId="1582447989" sldId="396"/>
            <ac:spMk id="1058" creationId="{178FB36B-5BFE-42CA-BC60-1115E0D95EEC}"/>
          </ac:spMkLst>
        </pc:spChg>
        <pc:spChg chg="add del">
          <ac:chgData name="Tong KuNG" userId="cdea5fa8f2627b4e" providerId="LiveId" clId="{3CFF3FB6-200B-2E4F-A203-65750790A456}" dt="2023-03-10T02:42:52.033" v="12206" actId="26606"/>
          <ac:spMkLst>
            <pc:docMk/>
            <pc:sldMk cId="1582447989" sldId="396"/>
            <ac:spMk id="1059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2:52.033" v="12206" actId="26606"/>
          <ac:spMkLst>
            <pc:docMk/>
            <pc:sldMk cId="1582447989" sldId="396"/>
            <ac:spMk id="1060" creationId="{82580482-BA80-420A-8A05-C58E97F26B21}"/>
          </ac:spMkLst>
        </pc:spChg>
        <pc:spChg chg="add del">
          <ac:chgData name="Tong KuNG" userId="cdea5fa8f2627b4e" providerId="LiveId" clId="{3CFF3FB6-200B-2E4F-A203-65750790A456}" dt="2023-03-10T02:43:13.124" v="12217" actId="26606"/>
          <ac:spMkLst>
            <pc:docMk/>
            <pc:sldMk cId="1582447989" sldId="396"/>
            <ac:spMk id="1061" creationId="{ECC07320-C2CA-4E29-8481-9D9E143C7788}"/>
          </ac:spMkLst>
        </pc:spChg>
        <pc:spChg chg="add del">
          <ac:chgData name="Tong KuNG" userId="cdea5fa8f2627b4e" providerId="LiveId" clId="{3CFF3FB6-200B-2E4F-A203-65750790A456}" dt="2023-03-10T02:42:56.640" v="12208" actId="26606"/>
          <ac:spMkLst>
            <pc:docMk/>
            <pc:sldMk cId="1582447989" sldId="396"/>
            <ac:spMk id="1062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3:20.583" v="12219" actId="26606"/>
          <ac:spMkLst>
            <pc:docMk/>
            <pc:sldMk cId="1582447989" sldId="396"/>
            <ac:spMk id="1063" creationId="{8F58EDD9-0685-44E6-9B72-108BB10E1AB0}"/>
          </ac:spMkLst>
        </pc:spChg>
        <pc:spChg chg="add del">
          <ac:chgData name="Tong KuNG" userId="cdea5fa8f2627b4e" providerId="LiveId" clId="{3CFF3FB6-200B-2E4F-A203-65750790A456}" dt="2023-03-10T02:43:21.144" v="12221" actId="26606"/>
          <ac:spMkLst>
            <pc:docMk/>
            <pc:sldMk cId="1582447989" sldId="396"/>
            <ac:spMk id="1065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21.144" v="12221" actId="26606"/>
          <ac:spMkLst>
            <pc:docMk/>
            <pc:sldMk cId="1582447989" sldId="396"/>
            <ac:spMk id="1066" creationId="{82580482-BA80-420A-8A05-C58E97F26B21}"/>
          </ac:spMkLst>
        </pc:spChg>
        <pc:spChg chg="add del">
          <ac:chgData name="Tong KuNG" userId="cdea5fa8f2627b4e" providerId="LiveId" clId="{3CFF3FB6-200B-2E4F-A203-65750790A456}" dt="2023-03-10T02:43:21.949" v="12223" actId="26606"/>
          <ac:spMkLst>
            <pc:docMk/>
            <pc:sldMk cId="1582447989" sldId="396"/>
            <ac:spMk id="1068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21.949" v="12223" actId="26606"/>
          <ac:spMkLst>
            <pc:docMk/>
            <pc:sldMk cId="1582447989" sldId="396"/>
            <ac:spMk id="1069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3:22.767" v="12225" actId="26606"/>
          <ac:spMkLst>
            <pc:docMk/>
            <pc:sldMk cId="1582447989" sldId="396"/>
            <ac:spMk id="1071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43:25.800" v="12227" actId="26606"/>
          <ac:spMkLst>
            <pc:docMk/>
            <pc:sldMk cId="1582447989" sldId="396"/>
            <ac:spMk id="1073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43:25.800" v="12227" actId="26606"/>
          <ac:spMkLst>
            <pc:docMk/>
            <pc:sldMk cId="1582447989" sldId="396"/>
            <ac:spMk id="1074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43:27.105" v="12229" actId="26606"/>
          <ac:spMkLst>
            <pc:docMk/>
            <pc:sldMk cId="1582447989" sldId="396"/>
            <ac:spMk id="1076" creationId="{ECC07320-C2CA-4E29-8481-9D9E143C7788}"/>
          </ac:spMkLst>
        </pc:spChg>
        <pc:spChg chg="add del">
          <ac:chgData name="Tong KuNG" userId="cdea5fa8f2627b4e" providerId="LiveId" clId="{3CFF3FB6-200B-2E4F-A203-65750790A456}" dt="2023-03-10T02:43:27.105" v="12229" actId="26606"/>
          <ac:spMkLst>
            <pc:docMk/>
            <pc:sldMk cId="1582447989" sldId="396"/>
            <ac:spMk id="1077" creationId="{178FB36B-5BFE-42CA-BC60-1115E0D95EEC}"/>
          </ac:spMkLst>
        </pc:spChg>
        <pc:spChg chg="add del">
          <ac:chgData name="Tong KuNG" userId="cdea5fa8f2627b4e" providerId="LiveId" clId="{3CFF3FB6-200B-2E4F-A203-65750790A456}" dt="2023-03-10T02:43:31.971" v="12231" actId="26606"/>
          <ac:spMkLst>
            <pc:docMk/>
            <pc:sldMk cId="1582447989" sldId="396"/>
            <ac:spMk id="1079" creationId="{7D9D36D6-2AC5-46A1-A849-4C82D5264A3A}"/>
          </ac:spMkLst>
        </pc:spChg>
        <pc:spChg chg="add del">
          <ac:chgData name="Tong KuNG" userId="cdea5fa8f2627b4e" providerId="LiveId" clId="{3CFF3FB6-200B-2E4F-A203-65750790A456}" dt="2023-03-10T02:57:15.730" v="12822" actId="26606"/>
          <ac:spMkLst>
            <pc:docMk/>
            <pc:sldMk cId="1582447989" sldId="396"/>
            <ac:spMk id="1081" creationId="{9B7AD9F6-8CE7-4299-8FC6-328F4DCD3FF9}"/>
          </ac:spMkLst>
        </pc:spChg>
        <pc:spChg chg="add del">
          <ac:chgData name="Tong KuNG" userId="cdea5fa8f2627b4e" providerId="LiveId" clId="{3CFF3FB6-200B-2E4F-A203-65750790A456}" dt="2023-03-10T02:57:15.730" v="12822" actId="26606"/>
          <ac:spMkLst>
            <pc:docMk/>
            <pc:sldMk cId="1582447989" sldId="396"/>
            <ac:spMk id="1082" creationId="{F49775AF-8896-43EE-92C6-83497D6DC56F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084" creationId="{8B646C36-EEEC-4D52-8E8E-206F4CD8A3DA}"/>
          </ac:spMkLst>
        </pc:spChg>
        <pc:spChg chg="add del">
          <ac:chgData name="Tong KuNG" userId="cdea5fa8f2627b4e" providerId="LiveId" clId="{3CFF3FB6-200B-2E4F-A203-65750790A456}" dt="2023-03-10T02:56:49.364" v="12815" actId="26606"/>
          <ac:spMkLst>
            <pc:docMk/>
            <pc:sldMk cId="1582447989" sldId="396"/>
            <ac:spMk id="1086" creationId="{B7BD7FCF-A254-4A97-A15C-319B67622677}"/>
          </ac:spMkLst>
        </pc:spChg>
        <pc:spChg chg="add del">
          <ac:chgData name="Tong KuNG" userId="cdea5fa8f2627b4e" providerId="LiveId" clId="{3CFF3FB6-200B-2E4F-A203-65750790A456}" dt="2023-03-10T02:56:20.372" v="12809" actId="26606"/>
          <ac:spMkLst>
            <pc:docMk/>
            <pc:sldMk cId="1582447989" sldId="396"/>
            <ac:spMk id="1087" creationId="{0671A8AE-40A1-4631-A6B8-581AFF065482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088" creationId="{8258443E-B333-44F4-8D49-1EAB1C1A4613}"/>
          </ac:spMkLst>
        </pc:spChg>
        <pc:spChg chg="add del">
          <ac:chgData name="Tong KuNG" userId="cdea5fa8f2627b4e" providerId="LiveId" clId="{3CFF3FB6-200B-2E4F-A203-65750790A456}" dt="2023-03-10T02:56:20.372" v="12809" actId="26606"/>
          <ac:spMkLst>
            <pc:docMk/>
            <pc:sldMk cId="1582447989" sldId="396"/>
            <ac:spMk id="1089" creationId="{AB58EF07-17C2-48CF-ABB0-EEF1F17CB8F0}"/>
          </ac:spMkLst>
        </pc:spChg>
        <pc:spChg chg="add del">
          <ac:chgData name="Tong KuNG" userId="cdea5fa8f2627b4e" providerId="LiveId" clId="{3CFF3FB6-200B-2E4F-A203-65750790A456}" dt="2023-03-10T02:56:49.364" v="12815" actId="26606"/>
          <ac:spMkLst>
            <pc:docMk/>
            <pc:sldMk cId="1582447989" sldId="396"/>
            <ac:spMk id="1090" creationId="{52FFAF72-6204-4676-9C6F-9A4CC4D91805}"/>
          </ac:spMkLst>
        </pc:spChg>
        <pc:spChg chg="add del">
          <ac:chgData name="Tong KuNG" userId="cdea5fa8f2627b4e" providerId="LiveId" clId="{3CFF3FB6-200B-2E4F-A203-65750790A456}" dt="2023-03-10T02:56:20.372" v="12809" actId="26606"/>
          <ac:spMkLst>
            <pc:docMk/>
            <pc:sldMk cId="1582447989" sldId="396"/>
            <ac:spMk id="1091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2:57:09.499" v="12821" actId="26606"/>
          <ac:spMkLst>
            <pc:docMk/>
            <pc:sldMk cId="1582447989" sldId="396"/>
            <ac:spMk id="1092" creationId="{0671A8AE-40A1-4631-A6B8-581AFF065482}"/>
          </ac:spMkLst>
        </pc:spChg>
        <pc:spChg chg="add del">
          <ac:chgData name="Tong KuNG" userId="cdea5fa8f2627b4e" providerId="LiveId" clId="{3CFF3FB6-200B-2E4F-A203-65750790A456}" dt="2023-03-10T02:56:20.372" v="12809" actId="26606"/>
          <ac:spMkLst>
            <pc:docMk/>
            <pc:sldMk cId="1582447989" sldId="396"/>
            <ac:spMk id="1093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2:57:09.499" v="12821" actId="26606"/>
          <ac:spMkLst>
            <pc:docMk/>
            <pc:sldMk cId="1582447989" sldId="396"/>
            <ac:spMk id="1094" creationId="{AB58EF07-17C2-48CF-ABB0-EEF1F17CB8F0}"/>
          </ac:spMkLst>
        </pc:spChg>
        <pc:spChg chg="add del">
          <ac:chgData name="Tong KuNG" userId="cdea5fa8f2627b4e" providerId="LiveId" clId="{3CFF3FB6-200B-2E4F-A203-65750790A456}" dt="2023-03-10T02:57:09.499" v="12821" actId="26606"/>
          <ac:spMkLst>
            <pc:docMk/>
            <pc:sldMk cId="1582447989" sldId="396"/>
            <ac:spMk id="1096" creationId="{AF2F604E-43BE-4DC3-B983-E071523364F8}"/>
          </ac:spMkLst>
        </pc:spChg>
        <pc:spChg chg="add del">
          <ac:chgData name="Tong KuNG" userId="cdea5fa8f2627b4e" providerId="LiveId" clId="{3CFF3FB6-200B-2E4F-A203-65750790A456}" dt="2023-03-10T02:57:09.499" v="12821" actId="26606"/>
          <ac:spMkLst>
            <pc:docMk/>
            <pc:sldMk cId="1582447989" sldId="396"/>
            <ac:spMk id="1097" creationId="{08C9B587-E65E-4B52-B37C-ABEBB6E87928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102" creationId="{4FB204DF-284E-45F6-A017-79A4DF57BCCB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104" creationId="{EB8560A9-B281-46EB-A304-1E4A5A00D6A9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106" creationId="{4D1A5E71-B6B6-486A-8CDC-C7ABD9B903F6}"/>
          </ac:spMkLst>
        </pc:spChg>
        <pc:spChg chg="add del">
          <ac:chgData name="Tong KuNG" userId="cdea5fa8f2627b4e" providerId="LiveId" clId="{3CFF3FB6-200B-2E4F-A203-65750790A456}" dt="2023-03-10T02:56:27.041" v="12811" actId="26606"/>
          <ac:spMkLst>
            <pc:docMk/>
            <pc:sldMk cId="1582447989" sldId="396"/>
            <ac:spMk id="1108" creationId="{667882DD-56E8-460E-99D5-86E71982D5AB}"/>
          </ac:spMkLst>
        </pc:spChg>
        <pc:grpChg chg="add del">
          <ac:chgData name="Tong KuNG" userId="cdea5fa8f2627b4e" providerId="LiveId" clId="{3CFF3FB6-200B-2E4F-A203-65750790A456}" dt="2023-03-10T02:56:27.041" v="12811" actId="26606"/>
          <ac:grpSpMkLst>
            <pc:docMk/>
            <pc:sldMk cId="1582447989" sldId="396"/>
            <ac:grpSpMk id="1085" creationId="{B2EBBF56-923D-48A7-9F8F-86E33CFA3EF9}"/>
          </ac:grpSpMkLst>
        </pc:grpChg>
        <pc:grpChg chg="add del">
          <ac:chgData name="Tong KuNG" userId="cdea5fa8f2627b4e" providerId="LiveId" clId="{3CFF3FB6-200B-2E4F-A203-65750790A456}" dt="2023-03-10T02:56:27.041" v="12811" actId="26606"/>
          <ac:grpSpMkLst>
            <pc:docMk/>
            <pc:sldMk cId="1582447989" sldId="396"/>
            <ac:grpSpMk id="1095" creationId="{FB9739EB-7F66-433D-841F-AB3CD18700B7}"/>
          </ac:grpSpMkLst>
        </pc:grpChg>
        <pc:picChg chg="add del mod">
          <ac:chgData name="Tong KuNG" userId="cdea5fa8f2627b4e" providerId="LiveId" clId="{3CFF3FB6-200B-2E4F-A203-65750790A456}" dt="2023-03-10T03:01:00.370" v="13025" actId="478"/>
          <ac:picMkLst>
            <pc:docMk/>
            <pc:sldMk cId="1582447989" sldId="396"/>
            <ac:picMk id="2" creationId="{D6670D65-98DD-1820-F113-ECCE6464F122}"/>
          </ac:picMkLst>
        </pc:picChg>
        <pc:picChg chg="add del mod">
          <ac:chgData name="Tong KuNG" userId="cdea5fa8f2627b4e" providerId="LiveId" clId="{3CFF3FB6-200B-2E4F-A203-65750790A456}" dt="2023-03-10T03:01:24.632" v="13029" actId="478"/>
          <ac:picMkLst>
            <pc:docMk/>
            <pc:sldMk cId="1582447989" sldId="396"/>
            <ac:picMk id="3" creationId="{93522EB7-0331-FEBE-F4B5-A7DD3FB52077}"/>
          </ac:picMkLst>
        </pc:picChg>
        <pc:picChg chg="add del mod">
          <ac:chgData name="Tong KuNG" userId="cdea5fa8f2627b4e" providerId="LiveId" clId="{3CFF3FB6-200B-2E4F-A203-65750790A456}" dt="2023-03-10T03:01:49.741" v="13035"/>
          <ac:picMkLst>
            <pc:docMk/>
            <pc:sldMk cId="1582447989" sldId="396"/>
            <ac:picMk id="6" creationId="{5541F1AC-F38D-6C7E-ADE5-163BFBBE246D}"/>
          </ac:picMkLst>
        </pc:picChg>
        <pc:picChg chg="add del mod ord">
          <ac:chgData name="Tong KuNG" userId="cdea5fa8f2627b4e" providerId="LiveId" clId="{3CFF3FB6-200B-2E4F-A203-65750790A456}" dt="2023-03-10T03:05:57.022" v="13132" actId="478"/>
          <ac:picMkLst>
            <pc:docMk/>
            <pc:sldMk cId="1582447989" sldId="396"/>
            <ac:picMk id="7" creationId="{FD57744B-7E7B-C86A-6395-BA1180B3271E}"/>
          </ac:picMkLst>
        </pc:picChg>
        <pc:picChg chg="add del mod">
          <ac:chgData name="Tong KuNG" userId="cdea5fa8f2627b4e" providerId="LiveId" clId="{3CFF3FB6-200B-2E4F-A203-65750790A456}" dt="2023-03-10T03:03:41.456" v="13097"/>
          <ac:picMkLst>
            <pc:docMk/>
            <pc:sldMk cId="1582447989" sldId="396"/>
            <ac:picMk id="8" creationId="{4F577297-A8C7-41EC-9FFE-A7A907373A93}"/>
          </ac:picMkLst>
        </pc:picChg>
        <pc:picChg chg="add del mod ord">
          <ac:chgData name="Tong KuNG" userId="cdea5fa8f2627b4e" providerId="LiveId" clId="{3CFF3FB6-200B-2E4F-A203-65750790A456}" dt="2023-03-10T03:04:28.165" v="13108"/>
          <ac:picMkLst>
            <pc:docMk/>
            <pc:sldMk cId="1582447989" sldId="396"/>
            <ac:picMk id="19" creationId="{9089C68E-A3C3-9221-BC3B-D7757DE33DBF}"/>
          </ac:picMkLst>
        </pc:picChg>
        <pc:picChg chg="add del mod ord">
          <ac:chgData name="Tong KuNG" userId="cdea5fa8f2627b4e" providerId="LiveId" clId="{3CFF3FB6-200B-2E4F-A203-65750790A456}" dt="2023-03-10T03:05:55.346" v="13130"/>
          <ac:picMkLst>
            <pc:docMk/>
            <pc:sldMk cId="1582447989" sldId="396"/>
            <ac:picMk id="20" creationId="{C4A210AF-FA57-CBA5-22EE-40E50C5F0936}"/>
          </ac:picMkLst>
        </pc:picChg>
        <pc:picChg chg="add del mod">
          <ac:chgData name="Tong KuNG" userId="cdea5fa8f2627b4e" providerId="LiveId" clId="{3CFF3FB6-200B-2E4F-A203-65750790A456}" dt="2023-03-10T03:06:21.824" v="13147" actId="478"/>
          <ac:picMkLst>
            <pc:docMk/>
            <pc:sldMk cId="1582447989" sldId="396"/>
            <ac:picMk id="21" creationId="{34089773-D1CC-CE38-BA57-DD99342EBA6F}"/>
          </ac:picMkLst>
        </pc:picChg>
        <pc:picChg chg="add del mod">
          <ac:chgData name="Tong KuNG" userId="cdea5fa8f2627b4e" providerId="LiveId" clId="{3CFF3FB6-200B-2E4F-A203-65750790A456}" dt="2023-03-10T03:12:38.060" v="13309" actId="478"/>
          <ac:picMkLst>
            <pc:docMk/>
            <pc:sldMk cId="1582447989" sldId="396"/>
            <ac:picMk id="22" creationId="{AACBE810-E578-36FC-B496-BA254059431A}"/>
          </ac:picMkLst>
        </pc:picChg>
        <pc:picChg chg="add del mod ord">
          <ac:chgData name="Tong KuNG" userId="cdea5fa8f2627b4e" providerId="LiveId" clId="{3CFF3FB6-200B-2E4F-A203-65750790A456}" dt="2023-03-10T02:58:59.282" v="12824" actId="478"/>
          <ac:picMkLst>
            <pc:docMk/>
            <pc:sldMk cId="1582447989" sldId="396"/>
            <ac:picMk id="1026" creationId="{BD872FFA-D1EC-DA9C-3C86-3C0BBFB3B622}"/>
          </ac:picMkLst>
        </pc:picChg>
        <pc:cxnChg chg="add del">
          <ac:chgData name="Tong KuNG" userId="cdea5fa8f2627b4e" providerId="LiveId" clId="{3CFF3FB6-200B-2E4F-A203-65750790A456}" dt="2023-03-10T03:02:48.777" v="13086" actId="26606"/>
          <ac:cxnSpMkLst>
            <pc:docMk/>
            <pc:sldMk cId="1582447989" sldId="396"/>
            <ac:cxnSpMk id="16" creationId="{C41BAEC7-F7B0-4224-8B18-8F74B7D87F0B}"/>
          </ac:cxnSpMkLst>
        </pc:cxnChg>
        <pc:cxnChg chg="add del">
          <ac:chgData name="Tong KuNG" userId="cdea5fa8f2627b4e" providerId="LiveId" clId="{3CFF3FB6-200B-2E4F-A203-65750790A456}" dt="2023-03-10T03:05:22.127" v="13117" actId="26606"/>
          <ac:cxnSpMkLst>
            <pc:docMk/>
            <pc:sldMk cId="1582447989" sldId="396"/>
            <ac:cxnSpMk id="34" creationId="{AC65C03C-3F17-45DC-A1B9-35ACA43397D4}"/>
          </ac:cxnSpMkLst>
        </pc:cxnChg>
        <pc:cxnChg chg="add del">
          <ac:chgData name="Tong KuNG" userId="cdea5fa8f2627b4e" providerId="LiveId" clId="{3CFF3FB6-200B-2E4F-A203-65750790A456}" dt="2023-03-10T02:41:12.090" v="12183" actId="26606"/>
          <ac:cxnSpMkLst>
            <pc:docMk/>
            <pc:sldMk cId="1582447989" sldId="396"/>
            <ac:cxnSpMk id="1042" creationId="{AC65C03C-3F17-45DC-A1B9-35ACA43397D4}"/>
          </ac:cxnSpMkLst>
        </pc:cxnChg>
      </pc:sldChg>
      <pc:sldChg chg="addSp delSp modSp add mod modNotesTx">
        <pc:chgData name="Tong KuNG" userId="cdea5fa8f2627b4e" providerId="LiveId" clId="{3CFF3FB6-200B-2E4F-A203-65750790A456}" dt="2023-03-23T08:36:08.044" v="17230"/>
        <pc:sldMkLst>
          <pc:docMk/>
          <pc:sldMk cId="1383521753" sldId="397"/>
        </pc:sldMkLst>
        <pc:spChg chg="mod">
          <ac:chgData name="Tong KuNG" userId="cdea5fa8f2627b4e" providerId="LiveId" clId="{3CFF3FB6-200B-2E4F-A203-65750790A456}" dt="2023-03-22T01:56:11.435" v="16542" actId="20577"/>
          <ac:spMkLst>
            <pc:docMk/>
            <pc:sldMk cId="1383521753" sldId="397"/>
            <ac:spMk id="3" creationId="{5D94DD20-9F0D-7D76-EB41-4D26D26D58AC}"/>
          </ac:spMkLst>
        </pc:spChg>
        <pc:spChg chg="del">
          <ac:chgData name="Tong KuNG" userId="cdea5fa8f2627b4e" providerId="LiveId" clId="{3CFF3FB6-200B-2E4F-A203-65750790A456}" dt="2023-03-03T05:18:34.010" v="5116" actId="478"/>
          <ac:spMkLst>
            <pc:docMk/>
            <pc:sldMk cId="1383521753" sldId="397"/>
            <ac:spMk id="8" creationId="{0ACB9F06-EAC8-BC2A-9491-E17AFFF73177}"/>
          </ac:spMkLst>
        </pc:spChg>
        <pc:picChg chg="add mod">
          <ac:chgData name="Tong KuNG" userId="cdea5fa8f2627b4e" providerId="LiveId" clId="{3CFF3FB6-200B-2E4F-A203-65750790A456}" dt="2023-03-23T08:28:54.333" v="17160"/>
          <ac:picMkLst>
            <pc:docMk/>
            <pc:sldMk cId="1383521753" sldId="397"/>
            <ac:picMk id="5" creationId="{C70A45ED-4708-0C1F-FCB8-D8BDEE8FAD09}"/>
          </ac:picMkLst>
        </pc:picChg>
        <pc:picChg chg="add del mod">
          <ac:chgData name="Tong KuNG" userId="cdea5fa8f2627b4e" providerId="LiveId" clId="{3CFF3FB6-200B-2E4F-A203-65750790A456}" dt="2023-03-23T08:36:07.463" v="17229" actId="478"/>
          <ac:picMkLst>
            <pc:docMk/>
            <pc:sldMk cId="1383521753" sldId="397"/>
            <ac:picMk id="6" creationId="{9F4B6DA4-A921-8B8D-B1B1-323AB0589849}"/>
          </ac:picMkLst>
        </pc:picChg>
        <pc:picChg chg="del">
          <ac:chgData name="Tong KuNG" userId="cdea5fa8f2627b4e" providerId="LiveId" clId="{3CFF3FB6-200B-2E4F-A203-65750790A456}" dt="2023-03-03T05:20:42.035" v="5183" actId="478"/>
          <ac:picMkLst>
            <pc:docMk/>
            <pc:sldMk cId="1383521753" sldId="397"/>
            <ac:picMk id="6" creationId="{B0CCDBB1-5D77-A1C8-729A-56104E5956CC}"/>
          </ac:picMkLst>
        </pc:picChg>
        <pc:picChg chg="add mod">
          <ac:chgData name="Tong KuNG" userId="cdea5fa8f2627b4e" providerId="LiveId" clId="{3CFF3FB6-200B-2E4F-A203-65750790A456}" dt="2023-03-23T08:36:08.044" v="17230"/>
          <ac:picMkLst>
            <pc:docMk/>
            <pc:sldMk cId="1383521753" sldId="397"/>
            <ac:picMk id="7" creationId="{6E4B37EF-C04D-5D28-DC53-39FB8838276F}"/>
          </ac:picMkLst>
        </pc:picChg>
      </pc:sldChg>
      <pc:sldChg chg="addSp delSp modSp add mod delAnim modAnim">
        <pc:chgData name="Tong KuNG" userId="cdea5fa8f2627b4e" providerId="LiveId" clId="{3CFF3FB6-200B-2E4F-A203-65750790A456}" dt="2023-03-23T08:36:11.292" v="17232"/>
        <pc:sldMkLst>
          <pc:docMk/>
          <pc:sldMk cId="1178680501" sldId="398"/>
        </pc:sldMkLst>
        <pc:spChg chg="mod">
          <ac:chgData name="Tong KuNG" userId="cdea5fa8f2627b4e" providerId="LiveId" clId="{3CFF3FB6-200B-2E4F-A203-65750790A456}" dt="2023-03-07T01:23:08.257" v="6929" actId="20577"/>
          <ac:spMkLst>
            <pc:docMk/>
            <pc:sldMk cId="1178680501" sldId="398"/>
            <ac:spMk id="2" creationId="{CF88FDDC-AFBD-2073-9A49-D99D12851238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3" creationId="{B83D4CDD-484F-CFB3-800B-256860346D61}"/>
          </ac:spMkLst>
        </pc:spChg>
        <pc:spChg chg="mod">
          <ac:chgData name="Tong KuNG" userId="cdea5fa8f2627b4e" providerId="LiveId" clId="{3CFF3FB6-200B-2E4F-A203-65750790A456}" dt="2023-03-22T02:03:54.469" v="16597" actId="20577"/>
          <ac:spMkLst>
            <pc:docMk/>
            <pc:sldMk cId="1178680501" sldId="398"/>
            <ac:spMk id="7" creationId="{58F9B865-205D-FE88-0FF9-DB1724E19CB4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0" creationId="{E5FF9679-1DED-5D3E-AA1E-A3B460FF3D12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2" creationId="{24B5F16D-B983-62D4-2C10-6FDAE5F19F52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3" creationId="{FC95EF86-D40B-E302-125B-3501F500BC7C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4" creationId="{2FF7AD25-2D1D-CBE4-0C11-12731FF45A30}"/>
          </ac:spMkLst>
        </pc:spChg>
        <pc:spChg chg="add mod">
          <ac:chgData name="Tong KuNG" userId="cdea5fa8f2627b4e" providerId="LiveId" clId="{3CFF3FB6-200B-2E4F-A203-65750790A456}" dt="2023-03-07T03:54:38.438" v="7337" actId="1076"/>
          <ac:spMkLst>
            <pc:docMk/>
            <pc:sldMk cId="1178680501" sldId="398"/>
            <ac:spMk id="25" creationId="{A7617006-5606-C78C-553C-7C228CA59C0D}"/>
          </ac:spMkLst>
        </pc:spChg>
        <pc:spChg chg="add del mod">
          <ac:chgData name="Tong KuNG" userId="cdea5fa8f2627b4e" providerId="LiveId" clId="{3CFF3FB6-200B-2E4F-A203-65750790A456}" dt="2023-03-07T03:41:07.181" v="7225" actId="478"/>
          <ac:spMkLst>
            <pc:docMk/>
            <pc:sldMk cId="1178680501" sldId="398"/>
            <ac:spMk id="26" creationId="{F5275A62-C29C-F181-F6A0-D51FEAEBD1B5}"/>
          </ac:spMkLst>
        </pc:spChg>
        <pc:spChg chg="add del mod">
          <ac:chgData name="Tong KuNG" userId="cdea5fa8f2627b4e" providerId="LiveId" clId="{3CFF3FB6-200B-2E4F-A203-65750790A456}" dt="2023-03-07T03:47:20.131" v="7235" actId="478"/>
          <ac:spMkLst>
            <pc:docMk/>
            <pc:sldMk cId="1178680501" sldId="398"/>
            <ac:spMk id="27" creationId="{95E4E8D3-F432-43C7-A018-06CCAB6D26FD}"/>
          </ac:spMkLst>
        </pc:spChg>
        <pc:spChg chg="add del mod">
          <ac:chgData name="Tong KuNG" userId="cdea5fa8f2627b4e" providerId="LiveId" clId="{3CFF3FB6-200B-2E4F-A203-65750790A456}" dt="2023-03-07T03:47:20.131" v="7235" actId="478"/>
          <ac:spMkLst>
            <pc:docMk/>
            <pc:sldMk cId="1178680501" sldId="398"/>
            <ac:spMk id="28" creationId="{A88529F5-FDFB-FD25-8DEC-0BC08E34E77D}"/>
          </ac:spMkLst>
        </pc:spChg>
        <pc:spChg chg="add del mod">
          <ac:chgData name="Tong KuNG" userId="cdea5fa8f2627b4e" providerId="LiveId" clId="{3CFF3FB6-200B-2E4F-A203-65750790A456}" dt="2023-03-07T03:55:29.257" v="7380" actId="478"/>
          <ac:spMkLst>
            <pc:docMk/>
            <pc:sldMk cId="1178680501" sldId="398"/>
            <ac:spMk id="29" creationId="{E7842ED2-15A5-5C58-6610-509B03E57B39}"/>
          </ac:spMkLst>
        </pc:spChg>
        <pc:spChg chg="add del mod">
          <ac:chgData name="Tong KuNG" userId="cdea5fa8f2627b4e" providerId="LiveId" clId="{3CFF3FB6-200B-2E4F-A203-65750790A456}" dt="2023-03-07T03:55:29.943" v="7381" actId="478"/>
          <ac:spMkLst>
            <pc:docMk/>
            <pc:sldMk cId="1178680501" sldId="398"/>
            <ac:spMk id="30" creationId="{60E67081-D02F-10F6-C036-743570F5C7A5}"/>
          </ac:spMkLst>
        </pc:spChg>
        <pc:grpChg chg="del mod">
          <ac:chgData name="Tong KuNG" userId="cdea5fa8f2627b4e" providerId="LiveId" clId="{3CFF3FB6-200B-2E4F-A203-65750790A456}" dt="2023-03-07T03:23:50.871" v="7116" actId="478"/>
          <ac:grpSpMkLst>
            <pc:docMk/>
            <pc:sldMk cId="1178680501" sldId="398"/>
            <ac:grpSpMk id="21" creationId="{1DF624A0-E9DF-8085-F1C3-A4A34FC64B16}"/>
          </ac:grpSpMkLst>
        </pc:grpChg>
        <pc:picChg chg="add del mod modCrop">
          <ac:chgData name="Tong KuNG" userId="cdea5fa8f2627b4e" providerId="LiveId" clId="{3CFF3FB6-200B-2E4F-A203-65750790A456}" dt="2023-03-07T03:54:38.438" v="7337" actId="1076"/>
          <ac:picMkLst>
            <pc:docMk/>
            <pc:sldMk cId="1178680501" sldId="398"/>
            <ac:picMk id="5" creationId="{A96675E3-FFF2-2E0E-FED2-1F5FF177660C}"/>
          </ac:picMkLst>
        </pc:picChg>
        <pc:picChg chg="add mod">
          <ac:chgData name="Tong KuNG" userId="cdea5fa8f2627b4e" providerId="LiveId" clId="{3CFF3FB6-200B-2E4F-A203-65750790A456}" dt="2023-03-23T08:28:57.960" v="17161"/>
          <ac:picMkLst>
            <pc:docMk/>
            <pc:sldMk cId="1178680501" sldId="398"/>
            <ac:picMk id="6" creationId="{1AA96848-FB71-E431-F545-7B2BAD9939D0}"/>
          </ac:picMkLst>
        </pc:picChg>
        <pc:picChg chg="mod">
          <ac:chgData name="Tong KuNG" userId="cdea5fa8f2627b4e" providerId="LiveId" clId="{3CFF3FB6-200B-2E4F-A203-65750790A456}" dt="2023-03-07T05:49:59.298" v="7769" actId="2085"/>
          <ac:picMkLst>
            <pc:docMk/>
            <pc:sldMk cId="1178680501" sldId="398"/>
            <ac:picMk id="8" creationId="{1D0EB503-D547-463B-CCE0-C8BE339F28CE}"/>
          </ac:picMkLst>
        </pc:picChg>
        <pc:picChg chg="add del mod">
          <ac:chgData name="Tong KuNG" userId="cdea5fa8f2627b4e" providerId="LiveId" clId="{3CFF3FB6-200B-2E4F-A203-65750790A456}" dt="2023-03-23T08:36:10.723" v="17231" actId="478"/>
          <ac:picMkLst>
            <pc:docMk/>
            <pc:sldMk cId="1178680501" sldId="398"/>
            <ac:picMk id="9" creationId="{791B52F9-1C74-6DB8-F393-CCE6033C1337}"/>
          </ac:picMkLst>
        </pc:picChg>
        <pc:picChg chg="add mod">
          <ac:chgData name="Tong KuNG" userId="cdea5fa8f2627b4e" providerId="LiveId" clId="{3CFF3FB6-200B-2E4F-A203-65750790A456}" dt="2023-03-23T08:36:11.292" v="17232"/>
          <ac:picMkLst>
            <pc:docMk/>
            <pc:sldMk cId="1178680501" sldId="398"/>
            <ac:picMk id="10" creationId="{1B4925E8-0805-AFD7-4113-B173DCA6413F}"/>
          </ac:picMkLst>
        </pc:picChg>
      </pc:sldChg>
      <pc:sldChg chg="modSp add del mod">
        <pc:chgData name="Tong KuNG" userId="cdea5fa8f2627b4e" providerId="LiveId" clId="{3CFF3FB6-200B-2E4F-A203-65750790A456}" dt="2023-03-03T05:19:40.738" v="5163" actId="2696"/>
        <pc:sldMkLst>
          <pc:docMk/>
          <pc:sldMk cId="1706379588" sldId="399"/>
        </pc:sldMkLst>
        <pc:spChg chg="mod">
          <ac:chgData name="Tong KuNG" userId="cdea5fa8f2627b4e" providerId="LiveId" clId="{3CFF3FB6-200B-2E4F-A203-65750790A456}" dt="2023-03-03T05:19:20.801" v="5151" actId="20577"/>
          <ac:spMkLst>
            <pc:docMk/>
            <pc:sldMk cId="1706379588" sldId="399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03T05:19:18.143" v="5147" actId="313"/>
          <ac:spMkLst>
            <pc:docMk/>
            <pc:sldMk cId="1706379588" sldId="399"/>
            <ac:spMk id="30" creationId="{59614B7F-5161-7E4B-C72F-137AB9E44DBC}"/>
          </ac:spMkLst>
        </pc:spChg>
      </pc:sldChg>
      <pc:sldChg chg="addSp delSp modSp add del mod ord delAnim modAnim modShow">
        <pc:chgData name="Tong KuNG" userId="cdea5fa8f2627b4e" providerId="LiveId" clId="{3CFF3FB6-200B-2E4F-A203-65750790A456}" dt="2023-03-22T02:08:42.642" v="16604" actId="2696"/>
        <pc:sldMkLst>
          <pc:docMk/>
          <pc:sldMk cId="1661270244" sldId="400"/>
        </pc:sldMkLst>
        <pc:spChg chg="mod">
          <ac:chgData name="Tong KuNG" userId="cdea5fa8f2627b4e" providerId="LiveId" clId="{3CFF3FB6-200B-2E4F-A203-65750790A456}" dt="2023-03-07T01:38:30.804" v="6973" actId="20577"/>
          <ac:spMkLst>
            <pc:docMk/>
            <pc:sldMk cId="1661270244" sldId="400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" creationId="{ED914289-609A-71DD-1A51-FD20DF56A943}"/>
          </ac:spMkLst>
        </pc:spChg>
        <pc:spChg chg="mod">
          <ac:chgData name="Tong KuNG" userId="cdea5fa8f2627b4e" providerId="LiveId" clId="{3CFF3FB6-200B-2E4F-A203-65750790A456}" dt="2023-03-07T05:01:24.817" v="7643" actId="1076"/>
          <ac:spMkLst>
            <pc:docMk/>
            <pc:sldMk cId="1661270244" sldId="400"/>
            <ac:spMk id="4" creationId="{4381EAAC-1F8F-0AE1-E0A5-BCDEEE905855}"/>
          </ac:spMkLst>
        </pc:spChg>
        <pc:spChg chg="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5" creationId="{CFA2E228-C24B-3322-29C1-9FBE9F53815D}"/>
          </ac:spMkLst>
        </pc:spChg>
        <pc:spChg chg="add del mod">
          <ac:chgData name="Tong KuNG" userId="cdea5fa8f2627b4e" providerId="LiveId" clId="{3CFF3FB6-200B-2E4F-A203-65750790A456}" dt="2023-03-07T04:37:57.390" v="7545" actId="478"/>
          <ac:spMkLst>
            <pc:docMk/>
            <pc:sldMk cId="1661270244" sldId="400"/>
            <ac:spMk id="6" creationId="{7E8050B3-6D25-925E-A293-7BF1A0A45239}"/>
          </ac:spMkLst>
        </pc:spChg>
        <pc:spChg chg="add mod">
          <ac:chgData name="Tong KuNG" userId="cdea5fa8f2627b4e" providerId="LiveId" clId="{3CFF3FB6-200B-2E4F-A203-65750790A456}" dt="2023-03-08T01:24:31.869" v="8585" actId="21"/>
          <ac:spMkLst>
            <pc:docMk/>
            <pc:sldMk cId="1661270244" sldId="400"/>
            <ac:spMk id="6" creationId="{D6217286-BCD8-7707-6CD5-0833CEAABF08}"/>
          </ac:spMkLst>
        </pc:spChg>
        <pc:spChg chg="del mod">
          <ac:chgData name="Tong KuNG" userId="cdea5fa8f2627b4e" providerId="LiveId" clId="{3CFF3FB6-200B-2E4F-A203-65750790A456}" dt="2023-03-07T05:54:12.259" v="7797" actId="478"/>
          <ac:spMkLst>
            <pc:docMk/>
            <pc:sldMk cId="1661270244" sldId="400"/>
            <ac:spMk id="7" creationId="{58F9B865-205D-FE88-0FF9-DB1724E19CB4}"/>
          </ac:spMkLst>
        </pc:spChg>
        <pc:spChg chg="del mod">
          <ac:chgData name="Tong KuNG" userId="cdea5fa8f2627b4e" providerId="LiveId" clId="{3CFF3FB6-200B-2E4F-A203-65750790A456}" dt="2023-03-07T01:30:46.745" v="6951" actId="478"/>
          <ac:spMkLst>
            <pc:docMk/>
            <pc:sldMk cId="1661270244" sldId="400"/>
            <ac:spMk id="8" creationId="{1E5FD078-275C-34DE-4478-DA55E2D68D2D}"/>
          </ac:spMkLst>
        </pc:spChg>
        <pc:spChg chg="del mod">
          <ac:chgData name="Tong KuNG" userId="cdea5fa8f2627b4e" providerId="LiveId" clId="{3CFF3FB6-200B-2E4F-A203-65750790A456}" dt="2023-03-07T04:37:54.101" v="7543" actId="478"/>
          <ac:spMkLst>
            <pc:docMk/>
            <pc:sldMk cId="1661270244" sldId="400"/>
            <ac:spMk id="20" creationId="{0B000F44-2CE4-D9A0-8524-380C564D68D0}"/>
          </ac:spMkLst>
        </pc:spChg>
        <pc:spChg chg="add del mod">
          <ac:chgData name="Tong KuNG" userId="cdea5fa8f2627b4e" providerId="LiveId" clId="{3CFF3FB6-200B-2E4F-A203-65750790A456}" dt="2023-03-07T04:39:37.846" v="7569" actId="478"/>
          <ac:spMkLst>
            <pc:docMk/>
            <pc:sldMk cId="1661270244" sldId="400"/>
            <ac:spMk id="21" creationId="{A5A578FD-D6F8-C286-5B21-FA97C49A6DB1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2" creationId="{5719BEEF-F980-2DA5-E260-0CEF610589C3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3" creationId="{D9C83ED8-4B12-F63A-40B4-B81728A2F153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4" creationId="{91E961EC-72D7-6100-4CDA-DB70AD3C40EF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5" creationId="{C4821A3B-1260-E41A-1172-0BB9120D612F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7" creationId="{5EFC2D10-0D94-EF6D-7E39-BB82B6974FFE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8" creationId="{AAEE2EE1-CE02-DE12-DB5A-132A0AFFAF2A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29" creationId="{7FE188A9-46C8-3A6E-D2FB-0FF86456D50F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0" creationId="{36654C04-511A-E03E-2007-040750201448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1" creationId="{502EDA8E-FB3E-E693-1977-B2944E239A91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2" creationId="{E1979B0D-C990-0D0D-8D41-5AA2E0D82F3C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3" creationId="{AEB03B32-AD82-B88E-2290-CF588301A2B1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5" creationId="{EBA29BEE-9938-1D66-983E-C584530AE822}"/>
          </ac:spMkLst>
        </pc:spChg>
        <pc:spChg chg="add mod">
          <ac:chgData name="Tong KuNG" userId="cdea5fa8f2627b4e" providerId="LiveId" clId="{3CFF3FB6-200B-2E4F-A203-65750790A456}" dt="2023-03-07T05:54:27.267" v="7800" actId="1076"/>
          <ac:spMkLst>
            <pc:docMk/>
            <pc:sldMk cId="1661270244" sldId="400"/>
            <ac:spMk id="36" creationId="{2050F7ED-4ABA-C107-F299-74A71D6DD0E1}"/>
          </ac:spMkLst>
        </pc:spChg>
        <pc:picChg chg="del mod">
          <ac:chgData name="Tong KuNG" userId="cdea5fa8f2627b4e" providerId="LiveId" clId="{3CFF3FB6-200B-2E4F-A203-65750790A456}" dt="2023-03-07T04:35:29.796" v="7534" actId="478"/>
          <ac:picMkLst>
            <pc:docMk/>
            <pc:sldMk cId="1661270244" sldId="400"/>
            <ac:picMk id="26" creationId="{014B2489-F9D9-8999-1EE5-4EB2C5ADC75F}"/>
          </ac:picMkLst>
        </pc:pic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9" creationId="{4E616669-284B-7C62-46E3-1DBCB50596C7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0" creationId="{DDADEEF6-A0BE-18DF-461C-6B858EED19DA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1" creationId="{969B6139-D5D4-1B80-23F6-29B1ABD06FA3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2" creationId="{7424E881-ADC0-D605-BDA7-2985F9EDA884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3" creationId="{5DFBFCE2-26FA-316A-78DA-208F54D895C5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4" creationId="{BAD2C426-26D0-8C14-1E3F-DC7FCD1C01E6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5" creationId="{24FB8AB4-EE21-6CC6-8F6E-C51603D88648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6" creationId="{5A62D6D7-5A50-182F-5627-0F67FD7C2B8C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7" creationId="{F4B1DC21-B76E-31DD-BE23-96C7C600CC8E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8" creationId="{4297F2F0-9D5D-595F-8FBD-25BA6BB26707}"/>
          </ac:cxnSpMkLst>
        </pc:cxnChg>
        <pc:cxnChg chg="del mod">
          <ac:chgData name="Tong KuNG" userId="cdea5fa8f2627b4e" providerId="LiveId" clId="{3CFF3FB6-200B-2E4F-A203-65750790A456}" dt="2023-03-07T04:35:33.503" v="7535" actId="478"/>
          <ac:cxnSpMkLst>
            <pc:docMk/>
            <pc:sldMk cId="1661270244" sldId="400"/>
            <ac:cxnSpMk id="19" creationId="{B1BAF62E-066A-925D-414E-FB8704DC2097}"/>
          </ac:cxnSpMkLst>
        </pc:cxnChg>
      </pc:sldChg>
      <pc:sldChg chg="addSp delSp modSp add del mod ord delAnim modAnim">
        <pc:chgData name="Tong KuNG" userId="cdea5fa8f2627b4e" providerId="LiveId" clId="{3CFF3FB6-200B-2E4F-A203-65750790A456}" dt="2023-03-23T08:36:39.460" v="17251"/>
        <pc:sldMkLst>
          <pc:docMk/>
          <pc:sldMk cId="1090300010" sldId="401"/>
        </pc:sldMkLst>
        <pc:spChg chg="mod">
          <ac:chgData name="Tong KuNG" userId="cdea5fa8f2627b4e" providerId="LiveId" clId="{3CFF3FB6-200B-2E4F-A203-65750790A456}" dt="2023-03-10T00:50:59.824" v="11150" actId="20577"/>
          <ac:spMkLst>
            <pc:docMk/>
            <pc:sldMk cId="1090300010" sldId="401"/>
            <ac:spMk id="2" creationId="{CF88FDDC-AFBD-2073-9A49-D99D12851238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3" creationId="{6F299FA7-1333-9C41-74DE-84D364521DEF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5" creationId="{611A75F7-51FE-3161-B45D-58D3ECCD7BA9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6" creationId="{6A74BEB8-433B-268D-604A-5248271EA6C4}"/>
          </ac:spMkLst>
        </pc:spChg>
        <pc:spChg chg="del mod">
          <ac:chgData name="Tong KuNG" userId="cdea5fa8f2627b4e" providerId="LiveId" clId="{3CFF3FB6-200B-2E4F-A203-65750790A456}" dt="2023-03-07T05:36:32.682" v="7728" actId="478"/>
          <ac:spMkLst>
            <pc:docMk/>
            <pc:sldMk cId="1090300010" sldId="401"/>
            <ac:spMk id="7" creationId="{58F9B865-205D-FE88-0FF9-DB1724E19CB4}"/>
          </ac:spMkLst>
        </pc:spChg>
        <pc:spChg chg="add mod">
          <ac:chgData name="Tong KuNG" userId="cdea5fa8f2627b4e" providerId="LiveId" clId="{3CFF3FB6-200B-2E4F-A203-65750790A456}" dt="2023-03-22T03:51:01.649" v="17114" actId="5793"/>
          <ac:spMkLst>
            <pc:docMk/>
            <pc:sldMk cId="1090300010" sldId="401"/>
            <ac:spMk id="8" creationId="{C08FAD78-71B9-24B7-FF60-5C27CA2F137D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9" creationId="{F9B86A73-05A6-8AEA-7D5B-8AAE2D42D54B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0" creationId="{47E597C0-88AD-EF4B-1EF9-9110CFE4E97F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1" creationId="{731884D1-4178-0EC3-2D10-4B23E0F8704F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2" creationId="{B9631F72-B386-6704-3D7C-B1626B1C94B6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4" creationId="{1F3D67E3-350F-32D6-3D6C-F5D1572415D8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5" creationId="{604286E8-8106-5BA0-2A25-6B2507F8EAF9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6" creationId="{D029CDE9-EE25-C203-F201-DE1C7C1DC712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18" creationId="{74861E32-CB7B-45CC-3943-88B63FA41330}"/>
          </ac:spMkLst>
        </pc:spChg>
        <pc:spChg chg="add mod">
          <ac:chgData name="Tong KuNG" userId="cdea5fa8f2627b4e" providerId="LiveId" clId="{3CFF3FB6-200B-2E4F-A203-65750790A456}" dt="2023-03-20T01:20:18.474" v="15124"/>
          <ac:spMkLst>
            <pc:docMk/>
            <pc:sldMk cId="1090300010" sldId="401"/>
            <ac:spMk id="21" creationId="{734A6403-94A4-CFB8-F692-FB5668AACE6B}"/>
          </ac:spMkLst>
        </pc:spChg>
        <pc:spChg chg="add del mod">
          <ac:chgData name="Tong KuNG" userId="cdea5fa8f2627b4e" providerId="LiveId" clId="{3CFF3FB6-200B-2E4F-A203-65750790A456}" dt="2023-03-09T13:54:37.539" v="10487" actId="478"/>
          <ac:spMkLst>
            <pc:docMk/>
            <pc:sldMk cId="1090300010" sldId="401"/>
            <ac:spMk id="22" creationId="{CACD5537-36B6-D9B1-D6D9-42E4C0E9D1ED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23" creationId="{AA418F94-AD87-2A2E-F26D-CB2284B13C69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25" creationId="{604EB3BD-24A2-8AE9-9C87-8F48D6A7397A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27" creationId="{EA1342BC-69D1-7087-4CD3-9D1D9D2187CE}"/>
          </ac:spMkLst>
        </pc:spChg>
        <pc:spChg chg="add mod">
          <ac:chgData name="Tong KuNG" userId="cdea5fa8f2627b4e" providerId="LiveId" clId="{3CFF3FB6-200B-2E4F-A203-65750790A456}" dt="2023-03-07T06:10:19.176" v="7828" actId="1076"/>
          <ac:spMkLst>
            <pc:docMk/>
            <pc:sldMk cId="1090300010" sldId="401"/>
            <ac:spMk id="29" creationId="{94942989-8DF0-FDA6-DD9F-927804DF98C4}"/>
          </ac:spMkLst>
        </pc:spChg>
        <pc:spChg chg="add mod">
          <ac:chgData name="Tong KuNG" userId="cdea5fa8f2627b4e" providerId="LiveId" clId="{3CFF3FB6-200B-2E4F-A203-65750790A456}" dt="2023-03-09T13:54:35.136" v="10486" actId="167"/>
          <ac:spMkLst>
            <pc:docMk/>
            <pc:sldMk cId="1090300010" sldId="401"/>
            <ac:spMk id="31" creationId="{2ED0E159-B045-0E8B-5E49-CCC340378496}"/>
          </ac:spMkLst>
        </pc:spChg>
        <pc:spChg chg="del">
          <ac:chgData name="Tong KuNG" userId="cdea5fa8f2627b4e" providerId="LiveId" clId="{3CFF3FB6-200B-2E4F-A203-65750790A456}" dt="2023-03-07T05:36:15.514" v="7724" actId="478"/>
          <ac:spMkLst>
            <pc:docMk/>
            <pc:sldMk cId="1090300010" sldId="401"/>
            <ac:spMk id="33" creationId="{C22C4CCC-76F7-BA3A-6E8E-53980A65CC36}"/>
          </ac:spMkLst>
        </pc:spChg>
        <pc:picChg chg="del">
          <ac:chgData name="Tong KuNG" userId="cdea5fa8f2627b4e" providerId="LiveId" clId="{3CFF3FB6-200B-2E4F-A203-65750790A456}" dt="2023-03-07T05:36:15.514" v="7724" actId="478"/>
          <ac:picMkLst>
            <pc:docMk/>
            <pc:sldMk cId="1090300010" sldId="401"/>
            <ac:picMk id="6" creationId="{7B788BF0-3222-41AA-2596-E7EA1B2C54FF}"/>
          </ac:picMkLst>
        </pc:picChg>
        <pc:picChg chg="add mod">
          <ac:chgData name="Tong KuNG" userId="cdea5fa8f2627b4e" providerId="LiveId" clId="{3CFF3FB6-200B-2E4F-A203-65750790A456}" dt="2023-03-23T08:29:22.528" v="17169"/>
          <ac:picMkLst>
            <pc:docMk/>
            <pc:sldMk cId="1090300010" sldId="401"/>
            <ac:picMk id="7" creationId="{C1683ABE-137D-9535-A460-48A298A42594}"/>
          </ac:picMkLst>
        </pc:picChg>
        <pc:picChg chg="add del mod">
          <ac:chgData name="Tong KuNG" userId="cdea5fa8f2627b4e" providerId="LiveId" clId="{3CFF3FB6-200B-2E4F-A203-65750790A456}" dt="2023-03-23T08:36:38.963" v="17250" actId="478"/>
          <ac:picMkLst>
            <pc:docMk/>
            <pc:sldMk cId="1090300010" sldId="401"/>
            <ac:picMk id="13" creationId="{D769F8F1-75D5-8EF0-2C5C-561BBF8F2059}"/>
          </ac:picMkLst>
        </pc:picChg>
        <pc:picChg chg="add mod">
          <ac:chgData name="Tong KuNG" userId="cdea5fa8f2627b4e" providerId="LiveId" clId="{3CFF3FB6-200B-2E4F-A203-65750790A456}" dt="2023-03-23T08:36:39.460" v="17251"/>
          <ac:picMkLst>
            <pc:docMk/>
            <pc:sldMk cId="1090300010" sldId="401"/>
            <ac:picMk id="17" creationId="{33BDB77E-D512-0A52-0200-3570A915595F}"/>
          </ac:picMkLst>
        </pc:pic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3" creationId="{91DE2D28-E03D-5C43-D938-9FC0BBE1F521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13" creationId="{5DFBFCE2-26FA-316A-78DA-208F54D895C5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17" creationId="{F4B1DC21-B76E-31DD-BE23-96C7C600CC8E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19" creationId="{B1BAF62E-066A-925D-414E-FB8704DC2097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20" creationId="{6326B0B5-5B54-AA49-12CC-1CAD1879BAA7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24" creationId="{EBEFE202-5675-5914-5FB7-F8639E87DE43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26" creationId="{109261EF-91AA-3275-BC27-4052DABC3D9F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28" creationId="{A5825167-934C-212A-3020-024619F7CB3B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30" creationId="{DEA7C9D5-6E0C-D953-20DC-B37120F3DAD5}"/>
          </ac:cxnSpMkLst>
        </pc:cxnChg>
        <pc:cxnChg chg="del">
          <ac:chgData name="Tong KuNG" userId="cdea5fa8f2627b4e" providerId="LiveId" clId="{3CFF3FB6-200B-2E4F-A203-65750790A456}" dt="2023-03-07T05:36:15.514" v="7724" actId="478"/>
          <ac:cxnSpMkLst>
            <pc:docMk/>
            <pc:sldMk cId="1090300010" sldId="401"/>
            <ac:cxnSpMk id="32" creationId="{98F4A974-F482-E323-A82C-21DB72AD54B2}"/>
          </ac:cxnSpMkLst>
        </pc:cxnChg>
      </pc:sldChg>
      <pc:sldChg chg="addSp delSp modSp add mod ord">
        <pc:chgData name="Tong KuNG" userId="cdea5fa8f2627b4e" providerId="LiveId" clId="{3CFF3FB6-200B-2E4F-A203-65750790A456}" dt="2023-03-23T08:36:46.158" v="17256"/>
        <pc:sldMkLst>
          <pc:docMk/>
          <pc:sldMk cId="2430748425" sldId="402"/>
        </pc:sldMkLst>
        <pc:spChg chg="mod">
          <ac:chgData name="Tong KuNG" userId="cdea5fa8f2627b4e" providerId="LiveId" clId="{3CFF3FB6-200B-2E4F-A203-65750790A456}" dt="2023-03-22T02:12:26.621" v="16634" actId="20577"/>
          <ac:spMkLst>
            <pc:docMk/>
            <pc:sldMk cId="2430748425" sldId="402"/>
            <ac:spMk id="2" creationId="{B06AF018-B17E-716F-EA13-D845B2869B34}"/>
          </ac:spMkLst>
        </pc:spChg>
        <pc:spChg chg="mod">
          <ac:chgData name="Tong KuNG" userId="cdea5fa8f2627b4e" providerId="LiveId" clId="{3CFF3FB6-200B-2E4F-A203-65750790A456}" dt="2023-03-22T02:10:08.132" v="16606" actId="20577"/>
          <ac:spMkLst>
            <pc:docMk/>
            <pc:sldMk cId="2430748425" sldId="402"/>
            <ac:spMk id="3" creationId="{5D94DD20-9F0D-7D76-EB41-4D26D26D58AC}"/>
          </ac:spMkLst>
        </pc:spChg>
        <pc:spChg chg="add mod">
          <ac:chgData name="Tong KuNG" userId="cdea5fa8f2627b4e" providerId="LiveId" clId="{3CFF3FB6-200B-2E4F-A203-65750790A456}" dt="2023-03-08T02:22:22.552" v="9038" actId="1076"/>
          <ac:spMkLst>
            <pc:docMk/>
            <pc:sldMk cId="2430748425" sldId="402"/>
            <ac:spMk id="5" creationId="{AA5E3A75-4938-165E-E777-6030B3C6E784}"/>
          </ac:spMkLst>
        </pc:spChg>
        <pc:spChg chg="add mod">
          <ac:chgData name="Tong KuNG" userId="cdea5fa8f2627b4e" providerId="LiveId" clId="{3CFF3FB6-200B-2E4F-A203-65750790A456}" dt="2023-03-08T02:22:22.552" v="9038" actId="1076"/>
          <ac:spMkLst>
            <pc:docMk/>
            <pc:sldMk cId="2430748425" sldId="402"/>
            <ac:spMk id="6" creationId="{24DB02AC-34CD-2BE7-A790-AB43E5E9A2BF}"/>
          </ac:spMkLst>
        </pc:spChg>
        <pc:spChg chg="add mod">
          <ac:chgData name="Tong KuNG" userId="cdea5fa8f2627b4e" providerId="LiveId" clId="{3CFF3FB6-200B-2E4F-A203-65750790A456}" dt="2023-03-08T02:22:22.552" v="9038" actId="1076"/>
          <ac:spMkLst>
            <pc:docMk/>
            <pc:sldMk cId="2430748425" sldId="402"/>
            <ac:spMk id="8" creationId="{068ECA55-32EE-4000-9F0D-37721E48D656}"/>
          </ac:spMkLst>
        </pc:spChg>
        <pc:spChg chg="add mod">
          <ac:chgData name="Tong KuNG" userId="cdea5fa8f2627b4e" providerId="LiveId" clId="{3CFF3FB6-200B-2E4F-A203-65750790A456}" dt="2023-03-08T02:22:22.552" v="9038" actId="1076"/>
          <ac:spMkLst>
            <pc:docMk/>
            <pc:sldMk cId="2430748425" sldId="402"/>
            <ac:spMk id="9" creationId="{7EEAABB1-BF30-0ACA-D196-1CA05388D3CD}"/>
          </ac:spMkLst>
        </pc:spChg>
        <pc:spChg chg="add del mod">
          <ac:chgData name="Tong KuNG" userId="cdea5fa8f2627b4e" providerId="LiveId" clId="{3CFF3FB6-200B-2E4F-A203-65750790A456}" dt="2023-03-08T02:06:39.562" v="8891"/>
          <ac:spMkLst>
            <pc:docMk/>
            <pc:sldMk cId="2430748425" sldId="402"/>
            <ac:spMk id="10" creationId="{851EFBE4-6BC0-575F-AC14-6E7FDE9F7B59}"/>
          </ac:spMkLst>
        </pc:spChg>
        <pc:spChg chg="add del mod">
          <ac:chgData name="Tong KuNG" userId="cdea5fa8f2627b4e" providerId="LiveId" clId="{3CFF3FB6-200B-2E4F-A203-65750790A456}" dt="2023-03-08T02:22:19.432" v="9037" actId="478"/>
          <ac:spMkLst>
            <pc:docMk/>
            <pc:sldMk cId="2430748425" sldId="402"/>
            <ac:spMk id="12" creationId="{257CCBD6-B38D-0439-A6AD-54E538F96915}"/>
          </ac:spMkLst>
        </pc:spChg>
        <pc:picChg chg="add mod">
          <ac:chgData name="Tong KuNG" userId="cdea5fa8f2627b4e" providerId="LiveId" clId="{3CFF3FB6-200B-2E4F-A203-65750790A456}" dt="2023-03-23T08:29:27.478" v="17171"/>
          <ac:picMkLst>
            <pc:docMk/>
            <pc:sldMk cId="2430748425" sldId="402"/>
            <ac:picMk id="7" creationId="{39C30879-DE20-6A56-CEA4-66265A76BFB4}"/>
          </ac:picMkLst>
        </pc:picChg>
        <pc:picChg chg="add del mod">
          <ac:chgData name="Tong KuNG" userId="cdea5fa8f2627b4e" providerId="LiveId" clId="{3CFF3FB6-200B-2E4F-A203-65750790A456}" dt="2023-03-23T08:36:45.624" v="17255" actId="478"/>
          <ac:picMkLst>
            <pc:docMk/>
            <pc:sldMk cId="2430748425" sldId="402"/>
            <ac:picMk id="10" creationId="{301C5B36-A123-8BF3-956D-D5D003B7F534}"/>
          </ac:picMkLst>
        </pc:picChg>
        <pc:picChg chg="add mod">
          <ac:chgData name="Tong KuNG" userId="cdea5fa8f2627b4e" providerId="LiveId" clId="{3CFF3FB6-200B-2E4F-A203-65750790A456}" dt="2023-03-23T08:36:46.158" v="17256"/>
          <ac:picMkLst>
            <pc:docMk/>
            <pc:sldMk cId="2430748425" sldId="402"/>
            <ac:picMk id="11" creationId="{AE42234A-C406-8B41-C011-423551E13EC5}"/>
          </ac:picMkLst>
        </pc:picChg>
      </pc:sldChg>
      <pc:sldChg chg="addSp delSp modSp add del mod modAnim">
        <pc:chgData name="Tong KuNG" userId="cdea5fa8f2627b4e" providerId="LiveId" clId="{3CFF3FB6-200B-2E4F-A203-65750790A456}" dt="2023-03-07T03:55:20.314" v="7378" actId="2696"/>
        <pc:sldMkLst>
          <pc:docMk/>
          <pc:sldMk cId="1423263995" sldId="403"/>
        </pc:sldMkLst>
        <pc:spChg chg="add del mod">
          <ac:chgData name="Tong KuNG" userId="cdea5fa8f2627b4e" providerId="LiveId" clId="{3CFF3FB6-200B-2E4F-A203-65750790A456}" dt="2023-03-07T03:53:23.942" v="7274" actId="478"/>
          <ac:spMkLst>
            <pc:docMk/>
            <pc:sldMk cId="1423263995" sldId="403"/>
            <ac:spMk id="6" creationId="{7B1E3168-1CF3-5B67-3860-FF78A0173199}"/>
          </ac:spMkLst>
        </pc:spChg>
        <pc:spChg chg="mod">
          <ac:chgData name="Tong KuNG" userId="cdea5fa8f2627b4e" providerId="LiveId" clId="{3CFF3FB6-200B-2E4F-A203-65750790A456}" dt="2023-03-07T03:54:22.694" v="7335" actId="20577"/>
          <ac:spMkLst>
            <pc:docMk/>
            <pc:sldMk cId="1423263995" sldId="403"/>
            <ac:spMk id="7" creationId="{58F9B865-205D-FE88-0FF9-DB1724E19CB4}"/>
          </ac:spMkLst>
        </pc:spChg>
        <pc:spChg chg="add del">
          <ac:chgData name="Tong KuNG" userId="cdea5fa8f2627b4e" providerId="LiveId" clId="{3CFF3FB6-200B-2E4F-A203-65750790A456}" dt="2023-03-07T03:51:38.572" v="7257" actId="11529"/>
          <ac:spMkLst>
            <pc:docMk/>
            <pc:sldMk cId="1423263995" sldId="403"/>
            <ac:spMk id="9" creationId="{0B0F43BA-02B5-9201-D421-646CE2346DE6}"/>
          </ac:spMkLst>
        </pc:spChg>
        <pc:spChg chg="add del mod">
          <ac:chgData name="Tong KuNG" userId="cdea5fa8f2627b4e" providerId="LiveId" clId="{3CFF3FB6-200B-2E4F-A203-65750790A456}" dt="2023-03-07T03:54:44.584" v="7338" actId="21"/>
          <ac:spMkLst>
            <pc:docMk/>
            <pc:sldMk cId="1423263995" sldId="403"/>
            <ac:spMk id="10" creationId="{7108E76F-C269-1B99-F98F-F2E7054E6124}"/>
          </ac:spMkLst>
        </pc:spChg>
        <pc:spChg chg="add del mod">
          <ac:chgData name="Tong KuNG" userId="cdea5fa8f2627b4e" providerId="LiveId" clId="{3CFF3FB6-200B-2E4F-A203-65750790A456}" dt="2023-03-07T03:54:44.584" v="7338" actId="21"/>
          <ac:spMkLst>
            <pc:docMk/>
            <pc:sldMk cId="1423263995" sldId="403"/>
            <ac:spMk id="12" creationId="{8E045DFB-C6D7-523F-0DEC-84DABB21218A}"/>
          </ac:spMkLst>
        </pc:spChg>
        <pc:picChg chg="mod">
          <ac:chgData name="Tong KuNG" userId="cdea5fa8f2627b4e" providerId="LiveId" clId="{3CFF3FB6-200B-2E4F-A203-65750790A456}" dt="2023-03-07T03:47:32.906" v="7237" actId="1076"/>
          <ac:picMkLst>
            <pc:docMk/>
            <pc:sldMk cId="1423263995" sldId="403"/>
            <ac:picMk id="5" creationId="{A96675E3-FFF2-2E0E-FED2-1F5FF177660C}"/>
          </ac:picMkLst>
        </pc:picChg>
        <pc:picChg chg="mod">
          <ac:chgData name="Tong KuNG" userId="cdea5fa8f2627b4e" providerId="LiveId" clId="{3CFF3FB6-200B-2E4F-A203-65750790A456}" dt="2023-03-07T03:52:53.613" v="7261" actId="1076"/>
          <ac:picMkLst>
            <pc:docMk/>
            <pc:sldMk cId="1423263995" sldId="403"/>
            <ac:picMk id="8" creationId="{1D0EB503-D547-463B-CCE0-C8BE339F28CE}"/>
          </ac:picMkLst>
        </pc:picChg>
      </pc:sldChg>
      <pc:sldChg chg="addSp delSp modSp add mod modAnim">
        <pc:chgData name="Tong KuNG" userId="cdea5fa8f2627b4e" providerId="LiveId" clId="{3CFF3FB6-200B-2E4F-A203-65750790A456}" dt="2023-03-23T08:36:19.216" v="17237"/>
        <pc:sldMkLst>
          <pc:docMk/>
          <pc:sldMk cId="3071309254" sldId="403"/>
        </pc:sldMkLst>
        <pc:spChg chg="add del mod">
          <ac:chgData name="Tong KuNG" userId="cdea5fa8f2627b4e" providerId="LiveId" clId="{3CFF3FB6-200B-2E4F-A203-65750790A456}" dt="2023-03-07T03:55:57.383" v="7387"/>
          <ac:spMkLst>
            <pc:docMk/>
            <pc:sldMk cId="3071309254" sldId="403"/>
            <ac:spMk id="6" creationId="{CBCC31BF-D7CC-4BC5-B799-EFD3FBE99739}"/>
          </ac:spMkLst>
        </pc:spChg>
        <pc:spChg chg="mod">
          <ac:chgData name="Tong KuNG" userId="cdea5fa8f2627b4e" providerId="LiveId" clId="{3CFF3FB6-200B-2E4F-A203-65750790A456}" dt="2023-03-22T02:04:03.862" v="16603" actId="20577"/>
          <ac:spMkLst>
            <pc:docMk/>
            <pc:sldMk cId="3071309254" sldId="403"/>
            <ac:spMk id="7" creationId="{58F9B865-205D-FE88-0FF9-DB1724E19CB4}"/>
          </ac:spMkLst>
        </pc:spChg>
        <pc:spChg chg="add mod">
          <ac:chgData name="Tong KuNG" userId="cdea5fa8f2627b4e" providerId="LiveId" clId="{3CFF3FB6-200B-2E4F-A203-65750790A456}" dt="2023-03-07T04:23:51.326" v="7522" actId="58"/>
          <ac:spMkLst>
            <pc:docMk/>
            <pc:sldMk cId="3071309254" sldId="403"/>
            <ac:spMk id="9" creationId="{D436D512-271B-0093-F005-8808B76A185C}"/>
          </ac:spMkLst>
        </pc:spChg>
        <pc:spChg chg="mod">
          <ac:chgData name="Tong KuNG" userId="cdea5fa8f2627b4e" providerId="LiveId" clId="{3CFF3FB6-200B-2E4F-A203-65750790A456}" dt="2023-03-07T03:55:32.036" v="7382" actId="1076"/>
          <ac:spMkLst>
            <pc:docMk/>
            <pc:sldMk cId="3071309254" sldId="403"/>
            <ac:spMk id="29" creationId="{E7842ED2-15A5-5C58-6610-509B03E57B39}"/>
          </ac:spMkLst>
        </pc:spChg>
        <pc:spChg chg="mod">
          <ac:chgData name="Tong KuNG" userId="cdea5fa8f2627b4e" providerId="LiveId" clId="{3CFF3FB6-200B-2E4F-A203-65750790A456}" dt="2023-03-22T01:58:07.309" v="16552" actId="20577"/>
          <ac:spMkLst>
            <pc:docMk/>
            <pc:sldMk cId="3071309254" sldId="403"/>
            <ac:spMk id="30" creationId="{60E67081-D02F-10F6-C036-743570F5C7A5}"/>
          </ac:spMkLst>
        </pc:spChg>
        <pc:picChg chg="mod">
          <ac:chgData name="Tong KuNG" userId="cdea5fa8f2627b4e" providerId="LiveId" clId="{3CFF3FB6-200B-2E4F-A203-65750790A456}" dt="2023-03-07T03:56:10.505" v="7391" actId="1036"/>
          <ac:picMkLst>
            <pc:docMk/>
            <pc:sldMk cId="3071309254" sldId="403"/>
            <ac:picMk id="5" creationId="{A96675E3-FFF2-2E0E-FED2-1F5FF177660C}"/>
          </ac:picMkLst>
        </pc:picChg>
        <pc:picChg chg="add mod">
          <ac:chgData name="Tong KuNG" userId="cdea5fa8f2627b4e" providerId="LiveId" clId="{3CFF3FB6-200B-2E4F-A203-65750790A456}" dt="2023-03-23T08:29:07.523" v="17163"/>
          <ac:picMkLst>
            <pc:docMk/>
            <pc:sldMk cId="3071309254" sldId="403"/>
            <ac:picMk id="6" creationId="{192263E8-25CD-20DA-B36F-E346BAD890AD}"/>
          </ac:picMkLst>
        </pc:picChg>
        <pc:picChg chg="mod">
          <ac:chgData name="Tong KuNG" userId="cdea5fa8f2627b4e" providerId="LiveId" clId="{3CFF3FB6-200B-2E4F-A203-65750790A456}" dt="2023-03-07T05:50:04.616" v="7771" actId="2085"/>
          <ac:picMkLst>
            <pc:docMk/>
            <pc:sldMk cId="3071309254" sldId="403"/>
            <ac:picMk id="8" creationId="{1D0EB503-D547-463B-CCE0-C8BE339F28CE}"/>
          </ac:picMkLst>
        </pc:picChg>
        <pc:picChg chg="add del mod">
          <ac:chgData name="Tong KuNG" userId="cdea5fa8f2627b4e" providerId="LiveId" clId="{3CFF3FB6-200B-2E4F-A203-65750790A456}" dt="2023-03-23T08:36:18.698" v="17236" actId="478"/>
          <ac:picMkLst>
            <pc:docMk/>
            <pc:sldMk cId="3071309254" sldId="403"/>
            <ac:picMk id="10" creationId="{D528CD46-ABC0-8978-26B0-C6B80B2C8B52}"/>
          </ac:picMkLst>
        </pc:picChg>
        <pc:picChg chg="add mod">
          <ac:chgData name="Tong KuNG" userId="cdea5fa8f2627b4e" providerId="LiveId" clId="{3CFF3FB6-200B-2E4F-A203-65750790A456}" dt="2023-03-23T08:36:19.216" v="17237"/>
          <ac:picMkLst>
            <pc:docMk/>
            <pc:sldMk cId="3071309254" sldId="403"/>
            <ac:picMk id="11" creationId="{DC52F65C-773D-9014-C58C-B1CC6795F963}"/>
          </ac:picMkLst>
        </pc:picChg>
      </pc:sldChg>
      <pc:sldChg chg="addSp delSp modSp add mod ord modAnim">
        <pc:chgData name="Tong KuNG" userId="cdea5fa8f2627b4e" providerId="LiveId" clId="{3CFF3FB6-200B-2E4F-A203-65750790A456}" dt="2023-03-23T08:36:14.338" v="17234"/>
        <pc:sldMkLst>
          <pc:docMk/>
          <pc:sldMk cId="259431092" sldId="404"/>
        </pc:sldMkLst>
        <pc:spChg chg="mod">
          <ac:chgData name="Tong KuNG" userId="cdea5fa8f2627b4e" providerId="LiveId" clId="{3CFF3FB6-200B-2E4F-A203-65750790A456}" dt="2023-03-22T02:03:49.221" v="16591" actId="20577"/>
          <ac:spMkLst>
            <pc:docMk/>
            <pc:sldMk cId="259431092" sldId="404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22T01:57:58.931" v="16549" actId="20577"/>
          <ac:spMkLst>
            <pc:docMk/>
            <pc:sldMk cId="259431092" sldId="404"/>
            <ac:spMk id="30" creationId="{60E67081-D02F-10F6-C036-743570F5C7A5}"/>
          </ac:spMkLst>
        </pc:spChg>
        <pc:picChg chg="add mod">
          <ac:chgData name="Tong KuNG" userId="cdea5fa8f2627b4e" providerId="LiveId" clId="{3CFF3FB6-200B-2E4F-A203-65750790A456}" dt="2023-03-23T08:29:04.602" v="17162"/>
          <ac:picMkLst>
            <pc:docMk/>
            <pc:sldMk cId="259431092" sldId="404"/>
            <ac:picMk id="6" creationId="{2C309AAA-6E34-18DC-68EF-E64F05E9CD74}"/>
          </ac:picMkLst>
        </pc:picChg>
        <pc:picChg chg="mod">
          <ac:chgData name="Tong KuNG" userId="cdea5fa8f2627b4e" providerId="LiveId" clId="{3CFF3FB6-200B-2E4F-A203-65750790A456}" dt="2023-03-07T05:50:02.279" v="7770" actId="2085"/>
          <ac:picMkLst>
            <pc:docMk/>
            <pc:sldMk cId="259431092" sldId="404"/>
            <ac:picMk id="8" creationId="{1D0EB503-D547-463B-CCE0-C8BE339F28CE}"/>
          </ac:picMkLst>
        </pc:picChg>
        <pc:picChg chg="add del mod">
          <ac:chgData name="Tong KuNG" userId="cdea5fa8f2627b4e" providerId="LiveId" clId="{3CFF3FB6-200B-2E4F-A203-65750790A456}" dt="2023-03-23T08:36:13.892" v="17233" actId="478"/>
          <ac:picMkLst>
            <pc:docMk/>
            <pc:sldMk cId="259431092" sldId="404"/>
            <ac:picMk id="9" creationId="{70507E6E-A037-0113-DE8B-2E3B3EFD7694}"/>
          </ac:picMkLst>
        </pc:picChg>
        <pc:picChg chg="add mod">
          <ac:chgData name="Tong KuNG" userId="cdea5fa8f2627b4e" providerId="LiveId" clId="{3CFF3FB6-200B-2E4F-A203-65750790A456}" dt="2023-03-23T08:36:14.338" v="17234"/>
          <ac:picMkLst>
            <pc:docMk/>
            <pc:sldMk cId="259431092" sldId="404"/>
            <ac:picMk id="10" creationId="{70B56F48-BB8F-9360-1A2A-6F71FBE22DD0}"/>
          </ac:picMkLst>
        </pc:picChg>
      </pc:sldChg>
      <pc:sldChg chg="addSp delSp modSp add mod addAnim delAnim modAnim">
        <pc:chgData name="Tong KuNG" userId="cdea5fa8f2627b4e" providerId="LiveId" clId="{3CFF3FB6-200B-2E4F-A203-65750790A456}" dt="2023-03-23T08:36:22.349" v="17239"/>
        <pc:sldMkLst>
          <pc:docMk/>
          <pc:sldMk cId="2085209405" sldId="405"/>
        </pc:sldMkLst>
        <pc:spChg chg="mod">
          <ac:chgData name="Tong KuNG" userId="cdea5fa8f2627b4e" providerId="LiveId" clId="{3CFF3FB6-200B-2E4F-A203-65750790A456}" dt="2023-03-07T04:52:53.636" v="7617" actId="1076"/>
          <ac:spMkLst>
            <pc:docMk/>
            <pc:sldMk cId="2085209405" sldId="405"/>
            <ac:spMk id="3" creationId="{B83D4CDD-484F-CFB3-800B-256860346D61}"/>
          </ac:spMkLst>
        </pc:spChg>
        <pc:spChg chg="add mod">
          <ac:chgData name="Tong KuNG" userId="cdea5fa8f2627b4e" providerId="LiveId" clId="{3CFF3FB6-200B-2E4F-A203-65750790A456}" dt="2023-03-07T04:23:42.834" v="7520" actId="58"/>
          <ac:spMkLst>
            <pc:docMk/>
            <pc:sldMk cId="2085209405" sldId="405"/>
            <ac:spMk id="6" creationId="{25B71D5C-FC5E-084D-523F-92D33EA1C17D}"/>
          </ac:spMkLst>
        </pc:spChg>
        <pc:spChg chg="mod">
          <ac:chgData name="Tong KuNG" userId="cdea5fa8f2627b4e" providerId="LiveId" clId="{3CFF3FB6-200B-2E4F-A203-65750790A456}" dt="2023-03-22T01:59:10.235" v="16567"/>
          <ac:spMkLst>
            <pc:docMk/>
            <pc:sldMk cId="2085209405" sldId="405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07T04:23:45.416" v="7521" actId="58"/>
          <ac:spMkLst>
            <pc:docMk/>
            <pc:sldMk cId="2085209405" sldId="405"/>
            <ac:spMk id="9" creationId="{D436D512-271B-0093-F005-8808B76A185C}"/>
          </ac:spMkLst>
        </pc:spChg>
        <pc:spChg chg="add del mod">
          <ac:chgData name="Tong KuNG" userId="cdea5fa8f2627b4e" providerId="LiveId" clId="{3CFF3FB6-200B-2E4F-A203-65750790A456}" dt="2023-03-09T12:24:19.962" v="10232" actId="478"/>
          <ac:spMkLst>
            <pc:docMk/>
            <pc:sldMk cId="2085209405" sldId="405"/>
            <ac:spMk id="10" creationId="{B0EB4EDC-FE35-2A99-FCDC-AEE2EB99B20D}"/>
          </ac:spMkLst>
        </pc:spChg>
        <pc:spChg chg="add del mod">
          <ac:chgData name="Tong KuNG" userId="cdea5fa8f2627b4e" providerId="LiveId" clId="{3CFF3FB6-200B-2E4F-A203-65750790A456}" dt="2023-03-09T12:24:19.962" v="10232" actId="478"/>
          <ac:spMkLst>
            <pc:docMk/>
            <pc:sldMk cId="2085209405" sldId="405"/>
            <ac:spMk id="11" creationId="{36C819B4-FFBA-BB0D-C131-A2DBFBFE7B72}"/>
          </ac:spMkLst>
        </pc:spChg>
        <pc:spChg chg="add del mod">
          <ac:chgData name="Tong KuNG" userId="cdea5fa8f2627b4e" providerId="LiveId" clId="{3CFF3FB6-200B-2E4F-A203-65750790A456}" dt="2023-03-09T12:24:19.962" v="10232" actId="478"/>
          <ac:spMkLst>
            <pc:docMk/>
            <pc:sldMk cId="2085209405" sldId="405"/>
            <ac:spMk id="12" creationId="{F9991384-6240-C7BA-0E98-B010D1CDD3F6}"/>
          </ac:spMkLst>
        </pc:spChg>
        <pc:spChg chg="add mod">
          <ac:chgData name="Tong KuNG" userId="cdea5fa8f2627b4e" providerId="LiveId" clId="{3CFF3FB6-200B-2E4F-A203-65750790A456}" dt="2023-03-07T04:53:13.622" v="7620" actId="767"/>
          <ac:spMkLst>
            <pc:docMk/>
            <pc:sldMk cId="2085209405" sldId="405"/>
            <ac:spMk id="13" creationId="{0282E97D-E277-5B5E-07FF-178BDEBDAE82}"/>
          </ac:spMkLst>
        </pc:spChg>
        <pc:spChg chg="mod">
          <ac:chgData name="Tong KuNG" userId="cdea5fa8f2627b4e" providerId="LiveId" clId="{3CFF3FB6-200B-2E4F-A203-65750790A456}" dt="2023-03-07T04:16:14.850" v="7494" actId="14100"/>
          <ac:spMkLst>
            <pc:docMk/>
            <pc:sldMk cId="2085209405" sldId="405"/>
            <ac:spMk id="23" creationId="{FC95EF86-D40B-E302-125B-3501F500BC7C}"/>
          </ac:spMkLst>
        </pc:spChg>
        <pc:spChg chg="mod">
          <ac:chgData name="Tong KuNG" userId="cdea5fa8f2627b4e" providerId="LiveId" clId="{3CFF3FB6-200B-2E4F-A203-65750790A456}" dt="2023-03-07T04:16:16.729" v="7495" actId="1076"/>
          <ac:spMkLst>
            <pc:docMk/>
            <pc:sldMk cId="2085209405" sldId="405"/>
            <ac:spMk id="24" creationId="{2FF7AD25-2D1D-CBE4-0C11-12731FF45A30}"/>
          </ac:spMkLst>
        </pc:spChg>
        <pc:spChg chg="mod">
          <ac:chgData name="Tong KuNG" userId="cdea5fa8f2627b4e" providerId="LiveId" clId="{3CFF3FB6-200B-2E4F-A203-65750790A456}" dt="2023-03-07T04:14:22.629" v="7465" actId="1076"/>
          <ac:spMkLst>
            <pc:docMk/>
            <pc:sldMk cId="2085209405" sldId="405"/>
            <ac:spMk id="29" creationId="{E7842ED2-15A5-5C58-6610-509B03E57B39}"/>
          </ac:spMkLst>
        </pc:spChg>
        <pc:spChg chg="add del mod">
          <ac:chgData name="Tong KuNG" userId="cdea5fa8f2627b4e" providerId="LiveId" clId="{3CFF3FB6-200B-2E4F-A203-65750790A456}" dt="2023-03-22T01:58:10.445" v="16555" actId="20577"/>
          <ac:spMkLst>
            <pc:docMk/>
            <pc:sldMk cId="2085209405" sldId="405"/>
            <ac:spMk id="30" creationId="{60E67081-D02F-10F6-C036-743570F5C7A5}"/>
          </ac:spMkLst>
        </pc:spChg>
        <pc:picChg chg="add del mod modCrop">
          <ac:chgData name="Tong KuNG" userId="cdea5fa8f2627b4e" providerId="LiveId" clId="{3CFF3FB6-200B-2E4F-A203-65750790A456}" dt="2023-03-07T04:16:12.555" v="7493" actId="1076"/>
          <ac:picMkLst>
            <pc:docMk/>
            <pc:sldMk cId="2085209405" sldId="405"/>
            <ac:picMk id="5" creationId="{A96675E3-FFF2-2E0E-FED2-1F5FF177660C}"/>
          </ac:picMkLst>
        </pc:picChg>
        <pc:picChg chg="mod">
          <ac:chgData name="Tong KuNG" userId="cdea5fa8f2627b4e" providerId="LiveId" clId="{3CFF3FB6-200B-2E4F-A203-65750790A456}" dt="2023-03-09T11:58:51.609" v="10230" actId="2085"/>
          <ac:picMkLst>
            <pc:docMk/>
            <pc:sldMk cId="2085209405" sldId="405"/>
            <ac:picMk id="8" creationId="{1D0EB503-D547-463B-CCE0-C8BE339F28CE}"/>
          </ac:picMkLst>
        </pc:picChg>
        <pc:picChg chg="add mod">
          <ac:chgData name="Tong KuNG" userId="cdea5fa8f2627b4e" providerId="LiveId" clId="{3CFF3FB6-200B-2E4F-A203-65750790A456}" dt="2023-03-23T08:29:09.806" v="17164"/>
          <ac:picMkLst>
            <pc:docMk/>
            <pc:sldMk cId="2085209405" sldId="405"/>
            <ac:picMk id="10" creationId="{FF101B5B-B4B7-A32B-882D-101D0DA79DAB}"/>
          </ac:picMkLst>
        </pc:picChg>
        <pc:picChg chg="add del mod">
          <ac:chgData name="Tong KuNG" userId="cdea5fa8f2627b4e" providerId="LiveId" clId="{3CFF3FB6-200B-2E4F-A203-65750790A456}" dt="2023-03-23T08:36:21.830" v="17238" actId="478"/>
          <ac:picMkLst>
            <pc:docMk/>
            <pc:sldMk cId="2085209405" sldId="405"/>
            <ac:picMk id="11" creationId="{196D6C27-0ED1-2332-0B0B-BABA8F102D00}"/>
          </ac:picMkLst>
        </pc:picChg>
        <pc:picChg chg="add mod">
          <ac:chgData name="Tong KuNG" userId="cdea5fa8f2627b4e" providerId="LiveId" clId="{3CFF3FB6-200B-2E4F-A203-65750790A456}" dt="2023-03-23T08:36:22.349" v="17239"/>
          <ac:picMkLst>
            <pc:docMk/>
            <pc:sldMk cId="2085209405" sldId="405"/>
            <ac:picMk id="12" creationId="{67711A7B-0857-34A2-CD76-E2A74832525A}"/>
          </ac:picMkLst>
        </pc:picChg>
      </pc:sldChg>
      <pc:sldChg chg="addSp delSp modSp add del mod ord modAnim modShow">
        <pc:chgData name="Tong KuNG" userId="cdea5fa8f2627b4e" providerId="LiveId" clId="{3CFF3FB6-200B-2E4F-A203-65750790A456}" dt="2023-03-22T02:08:42.642" v="16604" actId="2696"/>
        <pc:sldMkLst>
          <pc:docMk/>
          <pc:sldMk cId="3401835556" sldId="406"/>
        </pc:sldMkLst>
        <pc:spChg chg="add del mod">
          <ac:chgData name="Tong KuNG" userId="cdea5fa8f2627b4e" providerId="LiveId" clId="{3CFF3FB6-200B-2E4F-A203-65750790A456}" dt="2023-03-08T01:27:32.014" v="8613" actId="1076"/>
          <ac:spMkLst>
            <pc:docMk/>
            <pc:sldMk cId="3401835556" sldId="406"/>
            <ac:spMk id="3" creationId="{ED914289-609A-71DD-1A51-FD20DF56A943}"/>
          </ac:spMkLst>
        </pc:spChg>
        <pc:spChg chg="add del mod">
          <ac:chgData name="Tong KuNG" userId="cdea5fa8f2627b4e" providerId="LiveId" clId="{3CFF3FB6-200B-2E4F-A203-65750790A456}" dt="2023-03-08T01:27:32.014" v="8613" actId="1076"/>
          <ac:spMkLst>
            <pc:docMk/>
            <pc:sldMk cId="3401835556" sldId="406"/>
            <ac:spMk id="5" creationId="{CFA2E228-C24B-3322-29C1-9FBE9F53815D}"/>
          </ac:spMkLst>
        </pc:spChg>
        <pc:spChg chg="add 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6" creationId="{745344F9-9D5D-0D72-87B7-17A797B642BA}"/>
          </ac:spMkLst>
        </pc:spChg>
        <pc:spChg chg="del">
          <ac:chgData name="Tong KuNG" userId="cdea5fa8f2627b4e" providerId="LiveId" clId="{3CFF3FB6-200B-2E4F-A203-65750790A456}" dt="2023-03-07T05:30:36.286" v="7721" actId="478"/>
          <ac:spMkLst>
            <pc:docMk/>
            <pc:sldMk cId="3401835556" sldId="406"/>
            <ac:spMk id="7" creationId="{58F9B865-205D-FE88-0FF9-DB1724E19CB4}"/>
          </ac:spMkLst>
        </pc:spChg>
        <pc:spChg chg="add 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8" creationId="{26E9F8CE-C7BB-E63E-1E1F-C50C26F18736}"/>
          </ac:spMkLst>
        </pc:spChg>
        <pc:spChg chg="add mod">
          <ac:chgData name="Tong KuNG" userId="cdea5fa8f2627b4e" providerId="LiveId" clId="{3CFF3FB6-200B-2E4F-A203-65750790A456}" dt="2023-03-08T01:24:52.685" v="8588"/>
          <ac:spMkLst>
            <pc:docMk/>
            <pc:sldMk cId="3401835556" sldId="406"/>
            <ac:spMk id="9" creationId="{14FB4D68-AF1C-A96F-9FDC-4810005026BC}"/>
          </ac:spMkLst>
        </pc:spChg>
        <pc:spChg chg="add 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10" creationId="{29D0F251-7024-9575-6317-D973E013CE7B}"/>
          </ac:spMkLst>
        </pc:spChg>
        <pc:spChg chg="add mod">
          <ac:chgData name="Tong KuNG" userId="cdea5fa8f2627b4e" providerId="LiveId" clId="{3CFF3FB6-200B-2E4F-A203-65750790A456}" dt="2023-03-08T01:26:21.801" v="8605" actId="208"/>
          <ac:spMkLst>
            <pc:docMk/>
            <pc:sldMk cId="3401835556" sldId="406"/>
            <ac:spMk id="11" creationId="{4F51A6E2-B57F-0721-4A45-E9A6E670A39F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2" creationId="{5719BEEF-F980-2DA5-E260-0CEF610589C3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3" creationId="{D9C83ED8-4B12-F63A-40B4-B81728A2F153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4" creationId="{91E961EC-72D7-6100-4CDA-DB70AD3C40EF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5" creationId="{C4821A3B-1260-E41A-1172-0BB9120D612F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7" creationId="{5EFC2D10-0D94-EF6D-7E39-BB82B6974FFE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8" creationId="{AAEE2EE1-CE02-DE12-DB5A-132A0AFFAF2A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29" creationId="{7FE188A9-46C8-3A6E-D2FB-0FF86456D50F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30" creationId="{36654C04-511A-E03E-2007-040750201448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31" creationId="{502EDA8E-FB3E-E693-1977-B2944E239A91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32" creationId="{E1979B0D-C990-0D0D-8D41-5AA2E0D82F3C}"/>
          </ac:spMkLst>
        </pc:spChg>
        <pc:spChg chg="mod">
          <ac:chgData name="Tong KuNG" userId="cdea5fa8f2627b4e" providerId="LiveId" clId="{3CFF3FB6-200B-2E4F-A203-65750790A456}" dt="2023-03-07T05:54:04.989" v="7796" actId="1076"/>
          <ac:spMkLst>
            <pc:docMk/>
            <pc:sldMk cId="3401835556" sldId="406"/>
            <ac:spMk id="33" creationId="{AEB03B32-AD82-B88E-2290-CF588301A2B1}"/>
          </ac:spMkLst>
        </pc:spChg>
      </pc:sldChg>
      <pc:sldChg chg="addSp delSp modSp add mod ord modNotesTx">
        <pc:chgData name="Tong KuNG" userId="cdea5fa8f2627b4e" providerId="LiveId" clId="{3CFF3FB6-200B-2E4F-A203-65750790A456}" dt="2023-03-23T08:36:59.723" v="17260"/>
        <pc:sldMkLst>
          <pc:docMk/>
          <pc:sldMk cId="2787544217" sldId="407"/>
        </pc:sldMkLst>
        <pc:spChg chg="mod">
          <ac:chgData name="Tong KuNG" userId="cdea5fa8f2627b4e" providerId="LiveId" clId="{3CFF3FB6-200B-2E4F-A203-65750790A456}" dt="2023-03-10T00:53:36.942" v="11158" actId="20577"/>
          <ac:spMkLst>
            <pc:docMk/>
            <pc:sldMk cId="2787544217" sldId="407"/>
            <ac:spMk id="2" creationId="{AC29E05A-3561-13B7-24F7-829E6F208B2A}"/>
          </ac:spMkLst>
        </pc:spChg>
        <pc:spChg chg="add del mod">
          <ac:chgData name="Tong KuNG" userId="cdea5fa8f2627b4e" providerId="LiveId" clId="{3CFF3FB6-200B-2E4F-A203-65750790A456}" dt="2023-03-10T00:57:51.294" v="11163"/>
          <ac:spMkLst>
            <pc:docMk/>
            <pc:sldMk cId="2787544217" sldId="407"/>
            <ac:spMk id="3" creationId="{3765F66F-BA3F-9ED8-133A-D519AEEA7BC5}"/>
          </ac:spMkLst>
        </pc:spChg>
        <pc:spChg chg="add del mod">
          <ac:chgData name="Tong KuNG" userId="cdea5fa8f2627b4e" providerId="LiveId" clId="{3CFF3FB6-200B-2E4F-A203-65750790A456}" dt="2023-03-09T14:37:00.617" v="10660" actId="478"/>
          <ac:spMkLst>
            <pc:docMk/>
            <pc:sldMk cId="2787544217" sldId="407"/>
            <ac:spMk id="3" creationId="{A8583DF1-19ED-CDFA-061F-D037437E7A99}"/>
          </ac:spMkLst>
        </pc:spChg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2787544217" sldId="407"/>
            <ac:spMk id="3" creationId="{D3395EF5-8455-916F-A682-A8BA36B53115}"/>
          </ac:spMkLst>
        </pc:spChg>
        <pc:spChg chg="del">
          <ac:chgData name="Tong KuNG" userId="cdea5fa8f2627b4e" providerId="LiveId" clId="{3CFF3FB6-200B-2E4F-A203-65750790A456}" dt="2023-03-08T00:18:30.280" v="8131" actId="478"/>
          <ac:spMkLst>
            <pc:docMk/>
            <pc:sldMk cId="2787544217" sldId="407"/>
            <ac:spMk id="3" creationId="{E131DFC6-2604-E478-95EE-7E51A1DD9B58}"/>
          </ac:spMkLst>
        </pc:spChg>
        <pc:spChg chg="add del mod">
          <ac:chgData name="Tong KuNG" userId="cdea5fa8f2627b4e" providerId="LiveId" clId="{3CFF3FB6-200B-2E4F-A203-65750790A456}" dt="2023-03-10T00:57:51.294" v="11163"/>
          <ac:spMkLst>
            <pc:docMk/>
            <pc:sldMk cId="2787544217" sldId="407"/>
            <ac:spMk id="4" creationId="{C5FF2446-3EA6-834D-228A-478FD724D447}"/>
          </ac:spMkLst>
        </pc:spChg>
        <pc:spChg chg="add mod">
          <ac:chgData name="Tong KuNG" userId="cdea5fa8f2627b4e" providerId="LiveId" clId="{3CFF3FB6-200B-2E4F-A203-65750790A456}" dt="2023-03-22T02:57:13.187" v="17072" actId="14100"/>
          <ac:spMkLst>
            <pc:docMk/>
            <pc:sldMk cId="2787544217" sldId="407"/>
            <ac:spMk id="4" creationId="{E217441B-1348-1D73-A4C2-364A4234B89E}"/>
          </ac:spMkLst>
        </pc:spChg>
        <pc:spChg chg="mod">
          <ac:chgData name="Tong KuNG" userId="cdea5fa8f2627b4e" providerId="LiveId" clId="{3CFF3FB6-200B-2E4F-A203-65750790A456}" dt="2023-03-20T00:19:15.456" v="14782" actId="20577"/>
          <ac:spMkLst>
            <pc:docMk/>
            <pc:sldMk cId="2787544217" sldId="407"/>
            <ac:spMk id="5" creationId="{D082CC96-9D55-D0D2-7B69-11FD81A3FE2D}"/>
          </ac:spMkLst>
        </pc:spChg>
        <pc:spChg chg="add del mod">
          <ac:chgData name="Tong KuNG" userId="cdea5fa8f2627b4e" providerId="LiveId" clId="{3CFF3FB6-200B-2E4F-A203-65750790A456}" dt="2023-03-08T00:18:32.601" v="8133" actId="478"/>
          <ac:spMkLst>
            <pc:docMk/>
            <pc:sldMk cId="2787544217" sldId="407"/>
            <ac:spMk id="6" creationId="{2282B264-E4A3-A505-DDE4-34DE37DF5871}"/>
          </ac:spMkLst>
        </pc:spChg>
        <pc:spChg chg="add del mod">
          <ac:chgData name="Tong KuNG" userId="cdea5fa8f2627b4e" providerId="LiveId" clId="{3CFF3FB6-200B-2E4F-A203-65750790A456}" dt="2023-03-09T14:38:55.076" v="10743"/>
          <ac:spMkLst>
            <pc:docMk/>
            <pc:sldMk cId="2787544217" sldId="407"/>
            <ac:spMk id="6" creationId="{A94378CC-56A2-BAF4-1D55-A992C637725C}"/>
          </ac:spMkLst>
        </pc:spChg>
        <pc:spChg chg="mod">
          <ac:chgData name="Tong KuNG" userId="cdea5fa8f2627b4e" providerId="LiveId" clId="{3CFF3FB6-200B-2E4F-A203-65750790A456}" dt="2023-03-10T00:57:56.251" v="11164"/>
          <ac:spMkLst>
            <pc:docMk/>
            <pc:sldMk cId="2787544217" sldId="407"/>
            <ac:spMk id="8" creationId="{3181A759-56CE-7B48-47D3-CD67C71DC89B}"/>
          </ac:spMkLst>
        </pc:spChg>
        <pc:spChg chg="mod">
          <ac:chgData name="Tong KuNG" userId="cdea5fa8f2627b4e" providerId="LiveId" clId="{3CFF3FB6-200B-2E4F-A203-65750790A456}" dt="2023-03-10T00:57:56.251" v="11164"/>
          <ac:spMkLst>
            <pc:docMk/>
            <pc:sldMk cId="2787544217" sldId="407"/>
            <ac:spMk id="9" creationId="{1D661470-844F-5C40-7C98-39BCCADED982}"/>
          </ac:spMkLst>
        </pc:spChg>
        <pc:spChg chg="add del mod">
          <ac:chgData name="Tong KuNG" userId="cdea5fa8f2627b4e" providerId="LiveId" clId="{3CFF3FB6-200B-2E4F-A203-65750790A456}" dt="2023-03-09T14:43:31.331" v="10778"/>
          <ac:spMkLst>
            <pc:docMk/>
            <pc:sldMk cId="2787544217" sldId="407"/>
            <ac:spMk id="9" creationId="{841E48A2-7201-2FBB-2DC6-DD067578E705}"/>
          </ac:spMkLst>
        </pc:spChg>
        <pc:spChg chg="add mod">
          <ac:chgData name="Tong KuNG" userId="cdea5fa8f2627b4e" providerId="LiveId" clId="{3CFF3FB6-200B-2E4F-A203-65750790A456}" dt="2023-03-08T02:36:41.041" v="9211" actId="20577"/>
          <ac:spMkLst>
            <pc:docMk/>
            <pc:sldMk cId="2787544217" sldId="407"/>
            <ac:spMk id="10" creationId="{96F077BF-8045-B33A-17DB-065C63542CCF}"/>
          </ac:spMkLst>
        </pc:spChg>
        <pc:spChg chg="add del mod">
          <ac:chgData name="Tong KuNG" userId="cdea5fa8f2627b4e" providerId="LiveId" clId="{3CFF3FB6-200B-2E4F-A203-65750790A456}" dt="2023-03-09T14:19:03.875" v="10573" actId="478"/>
          <ac:spMkLst>
            <pc:docMk/>
            <pc:sldMk cId="2787544217" sldId="407"/>
            <ac:spMk id="12" creationId="{09CC933F-9B24-C9D5-033A-C1BC72950F72}"/>
          </ac:spMkLst>
        </pc:spChg>
        <pc:spChg chg="add mod">
          <ac:chgData name="Tong KuNG" userId="cdea5fa8f2627b4e" providerId="LiveId" clId="{3CFF3FB6-200B-2E4F-A203-65750790A456}" dt="2023-03-10T00:58:27.968" v="11171" actId="1076"/>
          <ac:spMkLst>
            <pc:docMk/>
            <pc:sldMk cId="2787544217" sldId="407"/>
            <ac:spMk id="12" creationId="{7675D419-40A6-EA80-F6E8-239A729B9240}"/>
          </ac:spMkLst>
        </pc:spChg>
        <pc:spChg chg="add del mod">
          <ac:chgData name="Tong KuNG" userId="cdea5fa8f2627b4e" providerId="LiveId" clId="{3CFF3FB6-200B-2E4F-A203-65750790A456}" dt="2023-03-09T14:19:03.875" v="10573" actId="478"/>
          <ac:spMkLst>
            <pc:docMk/>
            <pc:sldMk cId="2787544217" sldId="407"/>
            <ac:spMk id="13" creationId="{20822A1C-A49F-3239-B655-B507ECBBE062}"/>
          </ac:spMkLst>
        </pc:spChg>
        <pc:spChg chg="add mod">
          <ac:chgData name="Tong KuNG" userId="cdea5fa8f2627b4e" providerId="LiveId" clId="{3CFF3FB6-200B-2E4F-A203-65750790A456}" dt="2023-03-10T00:58:36.302" v="11174" actId="1076"/>
          <ac:spMkLst>
            <pc:docMk/>
            <pc:sldMk cId="2787544217" sldId="407"/>
            <ac:spMk id="13" creationId="{31614557-5FD1-8285-EBA4-F9F362DF27ED}"/>
          </ac:spMkLst>
        </pc:spChg>
        <pc:spChg chg="add mod">
          <ac:chgData name="Tong KuNG" userId="cdea5fa8f2627b4e" providerId="LiveId" clId="{3CFF3FB6-200B-2E4F-A203-65750790A456}" dt="2023-03-10T01:00:09.428" v="11233" actId="1076"/>
          <ac:spMkLst>
            <pc:docMk/>
            <pc:sldMk cId="2787544217" sldId="407"/>
            <ac:spMk id="14" creationId="{B5681AF3-70DF-63BB-CE50-ADF17C643640}"/>
          </ac:spMkLst>
        </pc:spChg>
        <pc:spChg chg="add mod">
          <ac:chgData name="Tong KuNG" userId="cdea5fa8f2627b4e" providerId="LiveId" clId="{3CFF3FB6-200B-2E4F-A203-65750790A456}" dt="2023-03-10T01:00:21.714" v="11241" actId="1076"/>
          <ac:spMkLst>
            <pc:docMk/>
            <pc:sldMk cId="2787544217" sldId="407"/>
            <ac:spMk id="15" creationId="{922DB174-8D33-EF92-9171-0DC43046B609}"/>
          </ac:spMkLst>
        </pc:spChg>
        <pc:spChg chg="add del mod">
          <ac:chgData name="Tong KuNG" userId="cdea5fa8f2627b4e" providerId="LiveId" clId="{3CFF3FB6-200B-2E4F-A203-65750790A456}" dt="2023-03-09T14:38:54.149" v="10741"/>
          <ac:spMkLst>
            <pc:docMk/>
            <pc:sldMk cId="2787544217" sldId="407"/>
            <ac:spMk id="15" creationId="{ADD6634F-C3D4-3954-9F67-5682D8500CCD}"/>
          </ac:spMkLst>
        </pc:spChg>
        <pc:spChg chg="add del">
          <ac:chgData name="Tong KuNG" userId="cdea5fa8f2627b4e" providerId="LiveId" clId="{3CFF3FB6-200B-2E4F-A203-65750790A456}" dt="2023-03-09T14:35:12.594" v="10644" actId="22"/>
          <ac:spMkLst>
            <pc:docMk/>
            <pc:sldMk cId="2787544217" sldId="407"/>
            <ac:spMk id="17" creationId="{FD2F489E-1B19-7771-A788-74B37D7841A8}"/>
          </ac:spMkLst>
        </pc:spChg>
        <pc:spChg chg="mod">
          <ac:chgData name="Tong KuNG" userId="cdea5fa8f2627b4e" providerId="LiveId" clId="{3CFF3FB6-200B-2E4F-A203-65750790A456}" dt="2023-03-08T03:41:40.685" v="9273" actId="571"/>
          <ac:spMkLst>
            <pc:docMk/>
            <pc:sldMk cId="2787544217" sldId="407"/>
            <ac:spMk id="18" creationId="{502A4C64-D2B8-D976-BE24-83DA16DD8D20}"/>
          </ac:spMkLst>
        </pc:spChg>
        <pc:spChg chg="add del mod">
          <ac:chgData name="Tong KuNG" userId="cdea5fa8f2627b4e" providerId="LiveId" clId="{3CFF3FB6-200B-2E4F-A203-65750790A456}" dt="2023-03-09T14:35:52.517" v="10655" actId="22"/>
          <ac:spMkLst>
            <pc:docMk/>
            <pc:sldMk cId="2787544217" sldId="407"/>
            <ac:spMk id="19" creationId="{0DBC4029-F672-FFBF-E000-36347B7D77BA}"/>
          </ac:spMkLst>
        </pc:spChg>
        <pc:spChg chg="mod">
          <ac:chgData name="Tong KuNG" userId="cdea5fa8f2627b4e" providerId="LiveId" clId="{3CFF3FB6-200B-2E4F-A203-65750790A456}" dt="2023-03-08T03:41:40.685" v="9273" actId="571"/>
          <ac:spMkLst>
            <pc:docMk/>
            <pc:sldMk cId="2787544217" sldId="407"/>
            <ac:spMk id="19" creationId="{2E91B9B6-4698-EC06-C1B9-A8A0949358D3}"/>
          </ac:spMkLst>
        </pc:spChg>
        <pc:spChg chg="add del mod">
          <ac:chgData name="Tong KuNG" userId="cdea5fa8f2627b4e" providerId="LiveId" clId="{3CFF3FB6-200B-2E4F-A203-65750790A456}" dt="2023-03-09T14:35:51.401" v="10652" actId="11529"/>
          <ac:spMkLst>
            <pc:docMk/>
            <pc:sldMk cId="2787544217" sldId="407"/>
            <ac:spMk id="20" creationId="{647C5A70-9BE9-CE5C-AC79-7B8350F3044D}"/>
          </ac:spMkLst>
        </pc:spChg>
        <pc:spChg chg="add del mod">
          <ac:chgData name="Tong KuNG" userId="cdea5fa8f2627b4e" providerId="LiveId" clId="{3CFF3FB6-200B-2E4F-A203-65750790A456}" dt="2023-03-09T14:37:46.346" v="10683" actId="22"/>
          <ac:spMkLst>
            <pc:docMk/>
            <pc:sldMk cId="2787544217" sldId="407"/>
            <ac:spMk id="24" creationId="{EA196E26-758C-9D1F-7185-3A6A9FAAC1DC}"/>
          </ac:spMkLst>
        </pc:spChg>
        <pc:spChg chg="add del mod">
          <ac:chgData name="Tong KuNG" userId="cdea5fa8f2627b4e" providerId="LiveId" clId="{3CFF3FB6-200B-2E4F-A203-65750790A456}" dt="2023-03-09T14:43:31.331" v="10776"/>
          <ac:spMkLst>
            <pc:docMk/>
            <pc:sldMk cId="2787544217" sldId="407"/>
            <ac:spMk id="26" creationId="{24F551D6-0B81-E376-6C16-5BADF432B203}"/>
          </ac:spMkLst>
        </pc:spChg>
        <pc:spChg chg="del">
          <ac:chgData name="Tong KuNG" userId="cdea5fa8f2627b4e" providerId="LiveId" clId="{3CFF3FB6-200B-2E4F-A203-65750790A456}" dt="2023-03-08T00:18:49.761" v="8139" actId="478"/>
          <ac:spMkLst>
            <pc:docMk/>
            <pc:sldMk cId="2787544217" sldId="407"/>
            <ac:spMk id="31" creationId="{EC479B4F-E2B5-2B0F-83F4-05F2CF7E134C}"/>
          </ac:spMkLst>
        </pc:spChg>
        <pc:spChg chg="mod">
          <ac:chgData name="Tong KuNG" userId="cdea5fa8f2627b4e" providerId="LiveId" clId="{3CFF3FB6-200B-2E4F-A203-65750790A456}" dt="2023-03-08T02:36:30.335" v="9206" actId="1076"/>
          <ac:spMkLst>
            <pc:docMk/>
            <pc:sldMk cId="2787544217" sldId="407"/>
            <ac:spMk id="44" creationId="{C35C635F-50E5-0449-892C-FE307EAE2B57}"/>
          </ac:spMkLst>
        </pc:spChg>
        <pc:spChg chg="del mod">
          <ac:chgData name="Tong KuNG" userId="cdea5fa8f2627b4e" providerId="LiveId" clId="{3CFF3FB6-200B-2E4F-A203-65750790A456}" dt="2023-03-08T02:36:32.241" v="9207" actId="478"/>
          <ac:spMkLst>
            <pc:docMk/>
            <pc:sldMk cId="2787544217" sldId="407"/>
            <ac:spMk id="45" creationId="{D7B16EF1-39DF-5B07-5E18-9B2E090FDE35}"/>
          </ac:spMkLst>
        </pc:spChg>
        <pc:spChg chg="del">
          <ac:chgData name="Tong KuNG" userId="cdea5fa8f2627b4e" providerId="LiveId" clId="{3CFF3FB6-200B-2E4F-A203-65750790A456}" dt="2023-03-08T00:18:49.761" v="8139" actId="478"/>
          <ac:spMkLst>
            <pc:docMk/>
            <pc:sldMk cId="2787544217" sldId="407"/>
            <ac:spMk id="46" creationId="{66FC180D-251B-18BA-7A5F-C7F9717E86AB}"/>
          </ac:spMkLst>
        </pc:spChg>
        <pc:grpChg chg="add mod">
          <ac:chgData name="Tong KuNG" userId="cdea5fa8f2627b4e" providerId="LiveId" clId="{3CFF3FB6-200B-2E4F-A203-65750790A456}" dt="2023-03-10T00:58:03.086" v="11166" actId="1076"/>
          <ac:grpSpMkLst>
            <pc:docMk/>
            <pc:sldMk cId="2787544217" sldId="407"/>
            <ac:grpSpMk id="6" creationId="{0F6D9021-D4B6-8B07-DF48-531AFCF212EC}"/>
          </ac:grpSpMkLst>
        </pc:grpChg>
        <pc:grpChg chg="mod">
          <ac:chgData name="Tong KuNG" userId="cdea5fa8f2627b4e" providerId="LiveId" clId="{3CFF3FB6-200B-2E4F-A203-65750790A456}" dt="2023-03-10T00:57:56.251" v="11164"/>
          <ac:grpSpMkLst>
            <pc:docMk/>
            <pc:sldMk cId="2787544217" sldId="407"/>
            <ac:grpSpMk id="7" creationId="{A40187FE-EBA5-EB45-4D13-AD42FBD07BB8}"/>
          </ac:grpSpMkLst>
        </pc:grpChg>
        <pc:grpChg chg="add del mod">
          <ac:chgData name="Tong KuNG" userId="cdea5fa8f2627b4e" providerId="LiveId" clId="{3CFF3FB6-200B-2E4F-A203-65750790A456}" dt="2023-03-09T14:37:49.783" v="10689" actId="478"/>
          <ac:grpSpMkLst>
            <pc:docMk/>
            <pc:sldMk cId="2787544217" sldId="407"/>
            <ac:grpSpMk id="11" creationId="{F4D25969-A56E-968D-DE2A-055B4FB00345}"/>
          </ac:grpSpMkLst>
        </pc:grpChg>
        <pc:grpChg chg="add mod">
          <ac:chgData name="Tong KuNG" userId="cdea5fa8f2627b4e" providerId="LiveId" clId="{3CFF3FB6-200B-2E4F-A203-65750790A456}" dt="2023-03-08T03:41:40.685" v="9273" actId="571"/>
          <ac:grpSpMkLst>
            <pc:docMk/>
            <pc:sldMk cId="2787544217" sldId="407"/>
            <ac:grpSpMk id="16" creationId="{946421FE-D70F-4BDE-D2E5-F7C36EAE5178}"/>
          </ac:grpSpMkLst>
        </pc:grpChg>
        <pc:grpChg chg="mod">
          <ac:chgData name="Tong KuNG" userId="cdea5fa8f2627b4e" providerId="LiveId" clId="{3CFF3FB6-200B-2E4F-A203-65750790A456}" dt="2023-03-08T03:41:40.685" v="9273" actId="571"/>
          <ac:grpSpMkLst>
            <pc:docMk/>
            <pc:sldMk cId="2787544217" sldId="407"/>
            <ac:grpSpMk id="17" creationId="{3A01BFE9-B075-D190-5375-9A2570E48808}"/>
          </ac:grpSpMkLst>
        </pc:grpChg>
        <pc:grpChg chg="mod">
          <ac:chgData name="Tong KuNG" userId="cdea5fa8f2627b4e" providerId="LiveId" clId="{3CFF3FB6-200B-2E4F-A203-65750790A456}" dt="2023-03-08T02:38:17.474" v="9218" actId="1076"/>
          <ac:grpSpMkLst>
            <pc:docMk/>
            <pc:sldMk cId="2787544217" sldId="407"/>
            <ac:grpSpMk id="32" creationId="{60D131E5-578D-35BD-8923-3C27207C5FEE}"/>
          </ac:grpSpMkLst>
        </pc:grpChg>
        <pc:grpChg chg="del">
          <ac:chgData name="Tong KuNG" userId="cdea5fa8f2627b4e" providerId="LiveId" clId="{3CFF3FB6-200B-2E4F-A203-65750790A456}" dt="2023-03-08T00:18:49.761" v="8139" actId="478"/>
          <ac:grpSpMkLst>
            <pc:docMk/>
            <pc:sldMk cId="2787544217" sldId="407"/>
            <ac:grpSpMk id="33" creationId="{F5BE74F6-1DCC-BBC5-9BEB-50EF1F432F19}"/>
          </ac:grpSpMkLst>
        </pc:grpChg>
        <pc:graphicFrameChg chg="add mod modGraphic">
          <ac:chgData name="Tong KuNG" userId="cdea5fa8f2627b4e" providerId="LiveId" clId="{3CFF3FB6-200B-2E4F-A203-65750790A456}" dt="2023-03-19T13:31:33.192" v="14767" actId="1076"/>
          <ac:graphicFrameMkLst>
            <pc:docMk/>
            <pc:sldMk cId="2787544217" sldId="407"/>
            <ac:graphicFrameMk id="25" creationId="{C13C74CC-165F-08FB-E8E8-BA7033E30A36}"/>
          </ac:graphicFrameMkLst>
        </pc:graphicFrameChg>
        <pc:picChg chg="mod">
          <ac:chgData name="Tong KuNG" userId="cdea5fa8f2627b4e" providerId="LiveId" clId="{3CFF3FB6-200B-2E4F-A203-65750790A456}" dt="2023-03-10T00:57:56.251" v="11164"/>
          <ac:picMkLst>
            <pc:docMk/>
            <pc:sldMk cId="2787544217" sldId="407"/>
            <ac:picMk id="10" creationId="{D875BEB8-1EFD-6E9C-56D9-114A445F5985}"/>
          </ac:picMkLst>
        </pc:picChg>
        <pc:picChg chg="add mod">
          <ac:chgData name="Tong KuNG" userId="cdea5fa8f2627b4e" providerId="LiveId" clId="{3CFF3FB6-200B-2E4F-A203-65750790A456}" dt="2023-03-23T08:29:31.978" v="17173"/>
          <ac:picMkLst>
            <pc:docMk/>
            <pc:sldMk cId="2787544217" sldId="407"/>
            <ac:picMk id="16" creationId="{0F9F558E-5E1C-4A72-1D04-22ABDC0C6263}"/>
          </ac:picMkLst>
        </pc:picChg>
        <pc:picChg chg="add del mod">
          <ac:chgData name="Tong KuNG" userId="cdea5fa8f2627b4e" providerId="LiveId" clId="{3CFF3FB6-200B-2E4F-A203-65750790A456}" dt="2023-03-23T08:36:59.140" v="17259" actId="478"/>
          <ac:picMkLst>
            <pc:docMk/>
            <pc:sldMk cId="2787544217" sldId="407"/>
            <ac:picMk id="17" creationId="{FDA55DCA-E8EB-53E6-A7B8-0BC694F37C0C}"/>
          </ac:picMkLst>
        </pc:picChg>
        <pc:picChg chg="add mod">
          <ac:chgData name="Tong KuNG" userId="cdea5fa8f2627b4e" providerId="LiveId" clId="{3CFF3FB6-200B-2E4F-A203-65750790A456}" dt="2023-03-23T08:36:59.723" v="17260"/>
          <ac:picMkLst>
            <pc:docMk/>
            <pc:sldMk cId="2787544217" sldId="407"/>
            <ac:picMk id="18" creationId="{E8D4820B-D7A4-1104-FEF8-0DE277F69453}"/>
          </ac:picMkLst>
        </pc:picChg>
        <pc:picChg chg="mod">
          <ac:chgData name="Tong KuNG" userId="cdea5fa8f2627b4e" providerId="LiveId" clId="{3CFF3FB6-200B-2E4F-A203-65750790A456}" dt="2023-03-08T03:41:40.685" v="9273" actId="571"/>
          <ac:picMkLst>
            <pc:docMk/>
            <pc:sldMk cId="2787544217" sldId="407"/>
            <ac:picMk id="20" creationId="{C8F318B2-D086-6CB0-5D89-A32D76C0FC17}"/>
          </ac:picMkLst>
        </pc:picChg>
        <pc:cxnChg chg="mod">
          <ac:chgData name="Tong KuNG" userId="cdea5fa8f2627b4e" providerId="LiveId" clId="{3CFF3FB6-200B-2E4F-A203-65750790A456}" dt="2023-03-10T00:57:56.251" v="11164"/>
          <ac:cxnSpMkLst>
            <pc:docMk/>
            <pc:sldMk cId="2787544217" sldId="407"/>
            <ac:cxnSpMk id="11" creationId="{C83259F0-064A-857C-16FD-6A910616C7E9}"/>
          </ac:cxnSpMkLst>
        </pc:cxnChg>
        <pc:cxnChg chg="mod">
          <ac:chgData name="Tong KuNG" userId="cdea5fa8f2627b4e" providerId="LiveId" clId="{3CFF3FB6-200B-2E4F-A203-65750790A456}" dt="2023-03-08T03:41:40.685" v="9273" actId="571"/>
          <ac:cxnSpMkLst>
            <pc:docMk/>
            <pc:sldMk cId="2787544217" sldId="407"/>
            <ac:cxnSpMk id="22" creationId="{5C176BD8-6836-E746-946E-435224C1AB7D}"/>
          </ac:cxnSpMkLst>
        </pc:cxnChg>
        <pc:cxnChg chg="mod">
          <ac:chgData name="Tong KuNG" userId="cdea5fa8f2627b4e" providerId="LiveId" clId="{3CFF3FB6-200B-2E4F-A203-65750790A456}" dt="2023-03-08T03:41:40.685" v="9273" actId="571"/>
          <ac:cxnSpMkLst>
            <pc:docMk/>
            <pc:sldMk cId="2787544217" sldId="407"/>
            <ac:cxnSpMk id="24" creationId="{377BB2F0-123D-C23F-869E-277A663C2188}"/>
          </ac:cxnSpMkLst>
        </pc:cxnChg>
        <pc:cxnChg chg="mod">
          <ac:chgData name="Tong KuNG" userId="cdea5fa8f2627b4e" providerId="LiveId" clId="{3CFF3FB6-200B-2E4F-A203-65750790A456}" dt="2023-03-08T03:41:40.685" v="9273" actId="571"/>
          <ac:cxnSpMkLst>
            <pc:docMk/>
            <pc:sldMk cId="2787544217" sldId="407"/>
            <ac:cxnSpMk id="25" creationId="{3786FB99-EE2A-5B76-C4E1-BC3ECB8E03E8}"/>
          </ac:cxnSpMkLst>
        </pc:cxnChg>
        <pc:cxnChg chg="del">
          <ac:chgData name="Tong KuNG" userId="cdea5fa8f2627b4e" providerId="LiveId" clId="{3CFF3FB6-200B-2E4F-A203-65750790A456}" dt="2023-03-08T00:18:49.761" v="8139" actId="478"/>
          <ac:cxnSpMkLst>
            <pc:docMk/>
            <pc:sldMk cId="2787544217" sldId="407"/>
            <ac:cxnSpMk id="35" creationId="{C0EE9EBA-050E-2637-D905-CB3BCDF8F4C5}"/>
          </ac:cxnSpMkLst>
        </pc:cxnChg>
        <pc:cxnChg chg="del">
          <ac:chgData name="Tong KuNG" userId="cdea5fa8f2627b4e" providerId="LiveId" clId="{3CFF3FB6-200B-2E4F-A203-65750790A456}" dt="2023-03-08T00:18:49.761" v="8139" actId="478"/>
          <ac:cxnSpMkLst>
            <pc:docMk/>
            <pc:sldMk cId="2787544217" sldId="407"/>
            <ac:cxnSpMk id="40" creationId="{BE7C50BB-569D-BD6C-27A0-BCBDE9704BDB}"/>
          </ac:cxnSpMkLst>
        </pc:cxnChg>
      </pc:sldChg>
      <pc:sldChg chg="addSp delSp modSp add del mod modAnim">
        <pc:chgData name="Tong KuNG" userId="cdea5fa8f2627b4e" providerId="LiveId" clId="{3CFF3FB6-200B-2E4F-A203-65750790A456}" dt="2023-03-07T06:02:16.133" v="7818" actId="2696"/>
        <pc:sldMkLst>
          <pc:docMk/>
          <pc:sldMk cId="3567751954" sldId="407"/>
        </pc:sldMkLst>
        <pc:spChg chg="mod">
          <ac:chgData name="Tong KuNG" userId="cdea5fa8f2627b4e" providerId="LiveId" clId="{3CFF3FB6-200B-2E4F-A203-65750790A456}" dt="2023-03-07T06:02:09.406" v="7815"/>
          <ac:spMkLst>
            <pc:docMk/>
            <pc:sldMk cId="3567751954" sldId="407"/>
            <ac:spMk id="2" creationId="{CF88FDDC-AFBD-2073-9A49-D99D12851238}"/>
          </ac:spMkLst>
        </pc:spChg>
        <pc:spChg chg="add del mod">
          <ac:chgData name="Tong KuNG" userId="cdea5fa8f2627b4e" providerId="LiveId" clId="{3CFF3FB6-200B-2E4F-A203-65750790A456}" dt="2023-03-07T06:00:11.456" v="7805"/>
          <ac:spMkLst>
            <pc:docMk/>
            <pc:sldMk cId="3567751954" sldId="407"/>
            <ac:spMk id="6" creationId="{97E46973-435F-FA4A-60B7-B8E4973B6406}"/>
          </ac:spMkLst>
        </pc:spChg>
        <pc:spChg chg="add del mod">
          <ac:chgData name="Tong KuNG" userId="cdea5fa8f2627b4e" providerId="LiveId" clId="{3CFF3FB6-200B-2E4F-A203-65750790A456}" dt="2023-03-07T06:00:41.353" v="7811" actId="1076"/>
          <ac:spMkLst>
            <pc:docMk/>
            <pc:sldMk cId="3567751954" sldId="407"/>
            <ac:spMk id="11" creationId="{731884D1-4178-0EC3-2D10-4B23E0F8704F}"/>
          </ac:spMkLst>
        </pc:spChg>
      </pc:sldChg>
      <pc:sldChg chg="addSp delSp modSp add mod ord addAnim delAnim modAnim">
        <pc:chgData name="Tong KuNG" userId="cdea5fa8f2627b4e" providerId="LiveId" clId="{3CFF3FB6-200B-2E4F-A203-65750790A456}" dt="2023-03-23T08:36:43.097" v="17254"/>
        <pc:sldMkLst>
          <pc:docMk/>
          <pc:sldMk cId="3822920000" sldId="408"/>
        </pc:sldMkLst>
        <pc:spChg chg="mod">
          <ac:chgData name="Tong KuNG" userId="cdea5fa8f2627b4e" providerId="LiveId" clId="{3CFF3FB6-200B-2E4F-A203-65750790A456}" dt="2023-03-10T02:11:08.623" v="12101" actId="20577"/>
          <ac:spMkLst>
            <pc:docMk/>
            <pc:sldMk cId="3822920000" sldId="408"/>
            <ac:spMk id="2" creationId="{CF88FDDC-AFBD-2073-9A49-D99D12851238}"/>
          </ac:spMkLst>
        </pc:spChg>
        <pc:spChg chg="del">
          <ac:chgData name="Tong KuNG" userId="cdea5fa8f2627b4e" providerId="LiveId" clId="{3CFF3FB6-200B-2E4F-A203-65750790A456}" dt="2023-03-07T12:55:42.210" v="8058" actId="478"/>
          <ac:spMkLst>
            <pc:docMk/>
            <pc:sldMk cId="3822920000" sldId="408"/>
            <ac:spMk id="3" creationId="{6F299FA7-1333-9C41-74DE-84D364521DEF}"/>
          </ac:spMkLst>
        </pc:spChg>
        <pc:spChg chg="del">
          <ac:chgData name="Tong KuNG" userId="cdea5fa8f2627b4e" providerId="LiveId" clId="{3CFF3FB6-200B-2E4F-A203-65750790A456}" dt="2023-03-07T12:55:40.200" v="8057" actId="478"/>
          <ac:spMkLst>
            <pc:docMk/>
            <pc:sldMk cId="3822920000" sldId="408"/>
            <ac:spMk id="5" creationId="{611A75F7-51FE-3161-B45D-58D3ECCD7BA9}"/>
          </ac:spMkLst>
        </pc:spChg>
        <pc:spChg chg="add del mod">
          <ac:chgData name="Tong KuNG" userId="cdea5fa8f2627b4e" providerId="LiveId" clId="{3CFF3FB6-200B-2E4F-A203-65750790A456}" dt="2023-03-07T12:56:21.259" v="8098" actId="1076"/>
          <ac:spMkLst>
            <pc:docMk/>
            <pc:sldMk cId="3822920000" sldId="408"/>
            <ac:spMk id="6" creationId="{6A74BEB8-433B-268D-604A-5248271EA6C4}"/>
          </ac:spMkLst>
        </pc:spChg>
        <pc:spChg chg="add mod">
          <ac:chgData name="Tong KuNG" userId="cdea5fa8f2627b4e" providerId="LiveId" clId="{3CFF3FB6-200B-2E4F-A203-65750790A456}" dt="2023-03-07T12:56:06.138" v="8081" actId="20577"/>
          <ac:spMkLst>
            <pc:docMk/>
            <pc:sldMk cId="3822920000" sldId="408"/>
            <ac:spMk id="7" creationId="{4601B837-B04E-A2E7-1BDE-C32B1CAC4F3B}"/>
          </ac:spMkLst>
        </pc:spChg>
        <pc:spChg chg="mod">
          <ac:chgData name="Tong KuNG" userId="cdea5fa8f2627b4e" providerId="LiveId" clId="{3CFF3FB6-200B-2E4F-A203-65750790A456}" dt="2023-03-22T03:51:14.237" v="17116" actId="207"/>
          <ac:spMkLst>
            <pc:docMk/>
            <pc:sldMk cId="3822920000" sldId="408"/>
            <ac:spMk id="8" creationId="{C08FAD78-71B9-24B7-FF60-5C27CA2F137D}"/>
          </ac:spMkLst>
        </pc:spChg>
        <pc:spChg chg="mod">
          <ac:chgData name="Tong KuNG" userId="cdea5fa8f2627b4e" providerId="LiveId" clId="{3CFF3FB6-200B-2E4F-A203-65750790A456}" dt="2023-03-07T12:55:38.777" v="8056" actId="14100"/>
          <ac:spMkLst>
            <pc:docMk/>
            <pc:sldMk cId="3822920000" sldId="408"/>
            <ac:spMk id="10" creationId="{47E597C0-88AD-EF4B-1EF9-9110CFE4E97F}"/>
          </ac:spMkLst>
        </pc:spChg>
        <pc:spChg chg="del">
          <ac:chgData name="Tong KuNG" userId="cdea5fa8f2627b4e" providerId="LiveId" clId="{3CFF3FB6-200B-2E4F-A203-65750790A456}" dt="2023-03-07T12:55:29.279" v="8054" actId="478"/>
          <ac:spMkLst>
            <pc:docMk/>
            <pc:sldMk cId="3822920000" sldId="408"/>
            <ac:spMk id="11" creationId="{731884D1-4178-0EC3-2D10-4B23E0F8704F}"/>
          </ac:spMkLst>
        </pc:spChg>
        <pc:spChg chg="mod">
          <ac:chgData name="Tong KuNG" userId="cdea5fa8f2627b4e" providerId="LiveId" clId="{3CFF3FB6-200B-2E4F-A203-65750790A456}" dt="2023-03-10T04:52:41.197" v="13617" actId="1076"/>
          <ac:spMkLst>
            <pc:docMk/>
            <pc:sldMk cId="3822920000" sldId="408"/>
            <ac:spMk id="12" creationId="{B9631F72-B386-6704-3D7C-B1626B1C94B6}"/>
          </ac:spMkLst>
        </pc:spChg>
        <pc:spChg chg="mod">
          <ac:chgData name="Tong KuNG" userId="cdea5fa8f2627b4e" providerId="LiveId" clId="{3CFF3FB6-200B-2E4F-A203-65750790A456}" dt="2023-03-10T04:52:41.197" v="13617" actId="1076"/>
          <ac:spMkLst>
            <pc:docMk/>
            <pc:sldMk cId="3822920000" sldId="408"/>
            <ac:spMk id="14" creationId="{1F3D67E3-350F-32D6-3D6C-F5D1572415D8}"/>
          </ac:spMkLst>
        </pc:spChg>
        <pc:spChg chg="mod">
          <ac:chgData name="Tong KuNG" userId="cdea5fa8f2627b4e" providerId="LiveId" clId="{3CFF3FB6-200B-2E4F-A203-65750790A456}" dt="2023-03-10T04:52:41.197" v="13617" actId="1076"/>
          <ac:spMkLst>
            <pc:docMk/>
            <pc:sldMk cId="3822920000" sldId="408"/>
            <ac:spMk id="15" creationId="{604286E8-8106-5BA0-2A25-6B2507F8EAF9}"/>
          </ac:spMkLst>
        </pc:spChg>
        <pc:spChg chg="mod">
          <ac:chgData name="Tong KuNG" userId="cdea5fa8f2627b4e" providerId="LiveId" clId="{3CFF3FB6-200B-2E4F-A203-65750790A456}" dt="2023-03-20T01:20:28.661" v="15125"/>
          <ac:spMkLst>
            <pc:docMk/>
            <pc:sldMk cId="3822920000" sldId="408"/>
            <ac:spMk id="21" creationId="{734A6403-94A4-CFB8-F692-FB5668AACE6B}"/>
          </ac:spMkLst>
        </pc:spChg>
        <pc:spChg chg="mod">
          <ac:chgData name="Tong KuNG" userId="cdea5fa8f2627b4e" providerId="LiveId" clId="{3CFF3FB6-200B-2E4F-A203-65750790A456}" dt="2023-03-07T12:56:54.949" v="8102" actId="20577"/>
          <ac:spMkLst>
            <pc:docMk/>
            <pc:sldMk cId="3822920000" sldId="408"/>
            <ac:spMk id="22" creationId="{CACD5537-36B6-D9B1-D6D9-42E4C0E9D1ED}"/>
          </ac:spMkLst>
        </pc:spChg>
        <pc:spChg chg="del mod">
          <ac:chgData name="Tong KuNG" userId="cdea5fa8f2627b4e" providerId="LiveId" clId="{3CFF3FB6-200B-2E4F-A203-65750790A456}" dt="2023-03-07T12:57:56.045" v="8105" actId="478"/>
          <ac:spMkLst>
            <pc:docMk/>
            <pc:sldMk cId="3822920000" sldId="408"/>
            <ac:spMk id="23" creationId="{AA418F94-AD87-2A2E-F26D-CB2284B13C69}"/>
          </ac:spMkLst>
        </pc:spChg>
        <pc:spChg chg="mod">
          <ac:chgData name="Tong KuNG" userId="cdea5fa8f2627b4e" providerId="LiveId" clId="{3CFF3FB6-200B-2E4F-A203-65750790A456}" dt="2023-03-07T12:58:05.966" v="8108" actId="1076"/>
          <ac:spMkLst>
            <pc:docMk/>
            <pc:sldMk cId="3822920000" sldId="408"/>
            <ac:spMk id="25" creationId="{604EB3BD-24A2-8AE9-9C87-8F48D6A7397A}"/>
          </ac:spMkLst>
        </pc:spChg>
        <pc:spChg chg="mod">
          <ac:chgData name="Tong KuNG" userId="cdea5fa8f2627b4e" providerId="LiveId" clId="{3CFF3FB6-200B-2E4F-A203-65750790A456}" dt="2023-03-07T12:57:59.271" v="8106" actId="1076"/>
          <ac:spMkLst>
            <pc:docMk/>
            <pc:sldMk cId="3822920000" sldId="408"/>
            <ac:spMk id="27" creationId="{EA1342BC-69D1-7087-4CD3-9D1D9D2187CE}"/>
          </ac:spMkLst>
        </pc:spChg>
        <pc:spChg chg="del mod">
          <ac:chgData name="Tong KuNG" userId="cdea5fa8f2627b4e" providerId="LiveId" clId="{3CFF3FB6-200B-2E4F-A203-65750790A456}" dt="2023-03-07T12:56:52.664" v="8101" actId="478"/>
          <ac:spMkLst>
            <pc:docMk/>
            <pc:sldMk cId="3822920000" sldId="408"/>
            <ac:spMk id="31" creationId="{2ED0E159-B045-0E8B-5E49-CCC340378496}"/>
          </ac:spMkLst>
        </pc:spChg>
        <pc:grpChg chg="add">
          <ac:chgData name="Tong KuNG" userId="cdea5fa8f2627b4e" providerId="LiveId" clId="{3CFF3FB6-200B-2E4F-A203-65750790A456}" dt="2023-03-10T04:52:51.029" v="13618" actId="164"/>
          <ac:grpSpMkLst>
            <pc:docMk/>
            <pc:sldMk cId="3822920000" sldId="408"/>
            <ac:grpSpMk id="3" creationId="{0EF63E9F-8330-F9C6-256F-0FD480A6F4CF}"/>
          </ac:grpSpMkLst>
        </pc:grpChg>
        <pc:picChg chg="add mod">
          <ac:chgData name="Tong KuNG" userId="cdea5fa8f2627b4e" providerId="LiveId" clId="{3CFF3FB6-200B-2E4F-A203-65750790A456}" dt="2023-03-23T08:29:25.203" v="17170"/>
          <ac:picMkLst>
            <pc:docMk/>
            <pc:sldMk cId="3822920000" sldId="408"/>
            <ac:picMk id="5" creationId="{BB162C27-F4A0-79F8-73B8-7C426BBFA790}"/>
          </ac:picMkLst>
        </pc:picChg>
        <pc:picChg chg="add del mod">
          <ac:chgData name="Tong KuNG" userId="cdea5fa8f2627b4e" providerId="LiveId" clId="{3CFF3FB6-200B-2E4F-A203-65750790A456}" dt="2023-03-23T08:36:42.586" v="17253" actId="478"/>
          <ac:picMkLst>
            <pc:docMk/>
            <pc:sldMk cId="3822920000" sldId="408"/>
            <ac:picMk id="11" creationId="{7923DCC2-E411-DB5A-D94A-4A9FE59E2049}"/>
          </ac:picMkLst>
        </pc:picChg>
        <pc:picChg chg="add mod">
          <ac:chgData name="Tong KuNG" userId="cdea5fa8f2627b4e" providerId="LiveId" clId="{3CFF3FB6-200B-2E4F-A203-65750790A456}" dt="2023-03-23T08:36:43.097" v="17254"/>
          <ac:picMkLst>
            <pc:docMk/>
            <pc:sldMk cId="3822920000" sldId="408"/>
            <ac:picMk id="13" creationId="{8F658F6F-F8F2-939C-91A0-0ABCE7F27A27}"/>
          </ac:picMkLst>
        </pc:picChg>
      </pc:sldChg>
      <pc:sldChg chg="modSp add del mod">
        <pc:chgData name="Tong KuNG" userId="cdea5fa8f2627b4e" providerId="LiveId" clId="{3CFF3FB6-200B-2E4F-A203-65750790A456}" dt="2023-03-08T01:23:25.392" v="8548"/>
        <pc:sldMkLst>
          <pc:docMk/>
          <pc:sldMk cId="2022784824" sldId="409"/>
        </pc:sldMkLst>
        <pc:spChg chg="mod">
          <ac:chgData name="Tong KuNG" userId="cdea5fa8f2627b4e" providerId="LiveId" clId="{3CFF3FB6-200B-2E4F-A203-65750790A456}" dt="2023-03-08T01:23:25.199" v="8547" actId="20577"/>
          <ac:spMkLst>
            <pc:docMk/>
            <pc:sldMk cId="2022784824" sldId="409"/>
            <ac:spMk id="3" creationId="{5D94DD20-9F0D-7D76-EB41-4D26D26D58AC}"/>
          </ac:spMkLst>
        </pc:spChg>
      </pc:sldChg>
      <pc:sldChg chg="delSp add del mod ord modShow">
        <pc:chgData name="Tong KuNG" userId="cdea5fa8f2627b4e" providerId="LiveId" clId="{3CFF3FB6-200B-2E4F-A203-65750790A456}" dt="2023-03-22T02:08:42.642" v="16604" actId="2696"/>
        <pc:sldMkLst>
          <pc:docMk/>
          <pc:sldMk cId="2316363609" sldId="409"/>
        </pc:sldMkLst>
        <pc:spChg chg="del">
          <ac:chgData name="Tong KuNG" userId="cdea5fa8f2627b4e" providerId="LiveId" clId="{3CFF3FB6-200B-2E4F-A203-65750790A456}" dt="2023-03-08T01:26:32.537" v="8607" actId="478"/>
          <ac:spMkLst>
            <pc:docMk/>
            <pc:sldMk cId="2316363609" sldId="409"/>
            <ac:spMk id="11" creationId="{4F51A6E2-B57F-0721-4A45-E9A6E670A39F}"/>
          </ac:spMkLst>
        </pc:spChg>
      </pc:sldChg>
      <pc:sldChg chg="new del">
        <pc:chgData name="Tong KuNG" userId="cdea5fa8f2627b4e" providerId="LiveId" clId="{3CFF3FB6-200B-2E4F-A203-65750790A456}" dt="2023-03-08T01:09:32.273" v="8438" actId="680"/>
        <pc:sldMkLst>
          <pc:docMk/>
          <pc:sldMk cId="3405218749" sldId="409"/>
        </pc:sldMkLst>
      </pc:sldChg>
      <pc:sldChg chg="addSp delSp modSp add mod addAnim delAnim modAnim">
        <pc:chgData name="Tong KuNG" userId="cdea5fa8f2627b4e" providerId="LiveId" clId="{3CFF3FB6-200B-2E4F-A203-65750790A456}" dt="2023-03-23T08:36:35.937" v="17249"/>
        <pc:sldMkLst>
          <pc:docMk/>
          <pc:sldMk cId="1251294831" sldId="410"/>
        </pc:sldMkLst>
        <pc:spChg chg="mod">
          <ac:chgData name="Tong KuNG" userId="cdea5fa8f2627b4e" providerId="LiveId" clId="{3CFF3FB6-200B-2E4F-A203-65750790A456}" dt="2023-03-22T02:02:10.242" v="16571" actId="20577"/>
          <ac:spMkLst>
            <pc:docMk/>
            <pc:sldMk cId="1251294831" sldId="410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3" creationId="{B83D4CDD-484F-CFB3-800B-256860346D61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6" creationId="{25B71D5C-FC5E-084D-523F-92D33EA1C17D}"/>
          </ac:spMkLst>
        </pc:spChg>
        <pc:spChg chg="mod">
          <ac:chgData name="Tong KuNG" userId="cdea5fa8f2627b4e" providerId="LiveId" clId="{3CFF3FB6-200B-2E4F-A203-65750790A456}" dt="2023-03-22T02:02:59.081" v="16579" actId="20577"/>
          <ac:spMkLst>
            <pc:docMk/>
            <pc:sldMk cId="1251294831" sldId="410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9" creationId="{D436D512-271B-0093-F005-8808B76A185C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10" creationId="{B0EB4EDC-FE35-2A99-FCDC-AEE2EB99B20D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11" creationId="{36C819B4-FFBA-BB0D-C131-A2DBFBFE7B72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12" creationId="{F9991384-6240-C7BA-0E98-B010D1CDD3F6}"/>
          </ac:spMkLst>
        </pc:spChg>
        <pc:spChg chg="del mod">
          <ac:chgData name="Tong KuNG" userId="cdea5fa8f2627b4e" providerId="LiveId" clId="{3CFF3FB6-200B-2E4F-A203-65750790A456}" dt="2023-03-09T12:33:48.637" v="10243" actId="478"/>
          <ac:spMkLst>
            <pc:docMk/>
            <pc:sldMk cId="1251294831" sldId="410"/>
            <ac:spMk id="13" creationId="{0282E97D-E277-5B5E-07FF-178BDEBDAE82}"/>
          </ac:spMkLst>
        </pc:spChg>
        <pc:spChg chg="add del mod">
          <ac:chgData name="Tong KuNG" userId="cdea5fa8f2627b4e" providerId="LiveId" clId="{3CFF3FB6-200B-2E4F-A203-65750790A456}" dt="2023-03-10T00:51:01.637" v="11152"/>
          <ac:spMkLst>
            <pc:docMk/>
            <pc:sldMk cId="1251294831" sldId="410"/>
            <ac:spMk id="13" creationId="{19402760-AC6A-12B5-C539-0CB5121E2A37}"/>
          </ac:spMkLst>
        </pc:spChg>
        <pc:spChg chg="add del mod">
          <ac:chgData name="Tong KuNG" userId="cdea5fa8f2627b4e" providerId="LiveId" clId="{3CFF3FB6-200B-2E4F-A203-65750790A456}" dt="2023-03-09T12:57:35.260" v="10318" actId="478"/>
          <ac:spMkLst>
            <pc:docMk/>
            <pc:sldMk cId="1251294831" sldId="410"/>
            <ac:spMk id="14" creationId="{62DF94F7-359E-50F4-3636-FEAE95FB4A03}"/>
          </ac:spMkLst>
        </pc:spChg>
        <pc:spChg chg="add del mod">
          <ac:chgData name="Tong KuNG" userId="cdea5fa8f2627b4e" providerId="LiveId" clId="{3CFF3FB6-200B-2E4F-A203-65750790A456}" dt="2023-03-09T13:38:55.819" v="10415" actId="478"/>
          <ac:spMkLst>
            <pc:docMk/>
            <pc:sldMk cId="1251294831" sldId="410"/>
            <ac:spMk id="15" creationId="{5E4615AA-317A-2524-6A31-FFB56FC81079}"/>
          </ac:spMkLst>
        </pc:spChg>
        <pc:spChg chg="add del mod">
          <ac:chgData name="Tong KuNG" userId="cdea5fa8f2627b4e" providerId="LiveId" clId="{3CFF3FB6-200B-2E4F-A203-65750790A456}" dt="2023-03-09T13:48:33.517" v="10428"/>
          <ac:spMkLst>
            <pc:docMk/>
            <pc:sldMk cId="1251294831" sldId="410"/>
            <ac:spMk id="16" creationId="{0FA5C9C7-12A5-916F-FE3D-E978BC998077}"/>
          </ac:spMkLst>
        </pc:spChg>
        <pc:spChg chg="add del mod">
          <ac:chgData name="Tong KuNG" userId="cdea5fa8f2627b4e" providerId="LiveId" clId="{3CFF3FB6-200B-2E4F-A203-65750790A456}" dt="2023-03-09T13:48:33.517" v="10428"/>
          <ac:spMkLst>
            <pc:docMk/>
            <pc:sldMk cId="1251294831" sldId="410"/>
            <ac:spMk id="17" creationId="{06F1F966-9195-F2D9-1522-7ABBEC6A98F5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18" creationId="{5E9712D9-F447-1CE1-414B-1994BABCD555}"/>
          </ac:spMkLst>
        </pc:spChg>
        <pc:spChg chg="add mod">
          <ac:chgData name="Tong KuNG" userId="cdea5fa8f2627b4e" providerId="LiveId" clId="{3CFF3FB6-200B-2E4F-A203-65750790A456}" dt="2023-03-20T01:20:08.891" v="15123"/>
          <ac:spMkLst>
            <pc:docMk/>
            <pc:sldMk cId="1251294831" sldId="410"/>
            <ac:spMk id="19" creationId="{DF4EBC1D-2478-C623-AD62-70285734512C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0" creationId="{E5FF9679-1DED-5D3E-AA1E-A3B460FF3D12}"/>
          </ac:spMkLst>
        </pc:spChg>
        <pc:spChg chg="add del mod">
          <ac:chgData name="Tong KuNG" userId="cdea5fa8f2627b4e" providerId="LiveId" clId="{3CFF3FB6-200B-2E4F-A203-65750790A456}" dt="2023-03-10T02:07:53.160" v="12099" actId="478"/>
          <ac:spMkLst>
            <pc:docMk/>
            <pc:sldMk cId="1251294831" sldId="410"/>
            <ac:spMk id="21" creationId="{CF699ED1-0F4F-8BCF-D1C9-9ADAE581B62C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2" creationId="{24B5F16D-B983-62D4-2C10-6FDAE5F19F52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3" creationId="{FC95EF86-D40B-E302-125B-3501F500BC7C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4" creationId="{2FF7AD25-2D1D-CBE4-0C11-12731FF45A30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5" creationId="{A7617006-5606-C78C-553C-7C228CA59C0D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26" creationId="{D0D58523-182F-72C2-0067-89E90FEBC578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27" creationId="{CC6B2EA0-4E9B-0F0F-1F42-3F04CA850154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28" creationId="{B1B7A0CE-C14F-49BC-DD46-225DC6F6C6ED}"/>
          </ac:spMkLst>
        </pc:spChg>
        <pc:spChg chg="mod">
          <ac:chgData name="Tong KuNG" userId="cdea5fa8f2627b4e" providerId="LiveId" clId="{3CFF3FB6-200B-2E4F-A203-65750790A456}" dt="2023-03-10T01:39:13.522" v="11785" actId="1076"/>
          <ac:spMkLst>
            <pc:docMk/>
            <pc:sldMk cId="1251294831" sldId="410"/>
            <ac:spMk id="29" creationId="{E7842ED2-15A5-5C58-6610-509B03E57B39}"/>
          </ac:spMkLst>
        </pc:spChg>
        <pc:spChg chg="del">
          <ac:chgData name="Tong KuNG" userId="cdea5fa8f2627b4e" providerId="LiveId" clId="{3CFF3FB6-200B-2E4F-A203-65750790A456}" dt="2023-03-09T12:25:11.611" v="10237" actId="478"/>
          <ac:spMkLst>
            <pc:docMk/>
            <pc:sldMk cId="1251294831" sldId="410"/>
            <ac:spMk id="30" creationId="{60E67081-D02F-10F6-C036-743570F5C7A5}"/>
          </ac:spMkLst>
        </pc:spChg>
        <pc:spChg chg="add mod">
          <ac:chgData name="Tong KuNG" userId="cdea5fa8f2627b4e" providerId="LiveId" clId="{3CFF3FB6-200B-2E4F-A203-65750790A456}" dt="2023-03-09T13:48:45.673" v="10430" actId="1076"/>
          <ac:spMkLst>
            <pc:docMk/>
            <pc:sldMk cId="1251294831" sldId="410"/>
            <ac:spMk id="31" creationId="{E95F8E2F-9B7A-9878-B2CA-D8F32A326382}"/>
          </ac:spMkLst>
        </pc:spChg>
        <pc:spChg chg="add del mod">
          <ac:chgData name="Tong KuNG" userId="cdea5fa8f2627b4e" providerId="LiveId" clId="{3CFF3FB6-200B-2E4F-A203-65750790A456}" dt="2023-03-10T01:38:18.956" v="11782" actId="21"/>
          <ac:spMkLst>
            <pc:docMk/>
            <pc:sldMk cId="1251294831" sldId="410"/>
            <ac:spMk id="32" creationId="{C611C9E1-AF0D-5E33-ECA7-7C17776B3F2B}"/>
          </ac:spMkLst>
        </pc:spChg>
        <pc:spChg chg="add mod">
          <ac:chgData name="Tong KuNG" userId="cdea5fa8f2627b4e" providerId="LiveId" clId="{3CFF3FB6-200B-2E4F-A203-65750790A456}" dt="2023-03-10T02:07:50.846" v="12098" actId="167"/>
          <ac:spMkLst>
            <pc:docMk/>
            <pc:sldMk cId="1251294831" sldId="410"/>
            <ac:spMk id="33" creationId="{5F5DA205-422A-4631-AF34-AAE3EB85806A}"/>
          </ac:spMkLst>
        </pc:spChg>
        <pc:spChg chg="add del mod">
          <ac:chgData name="Tong KuNG" userId="cdea5fa8f2627b4e" providerId="LiveId" clId="{3CFF3FB6-200B-2E4F-A203-65750790A456}" dt="2023-03-09T13:49:55.624" v="10445" actId="478"/>
          <ac:spMkLst>
            <pc:docMk/>
            <pc:sldMk cId="1251294831" sldId="410"/>
            <ac:spMk id="34" creationId="{ACE5392A-9E89-194D-36AE-0FB1D15B623B}"/>
          </ac:spMkLst>
        </pc:spChg>
        <pc:picChg chg="mod modCrop">
          <ac:chgData name="Tong KuNG" userId="cdea5fa8f2627b4e" providerId="LiveId" clId="{3CFF3FB6-200B-2E4F-A203-65750790A456}" dt="2023-03-10T01:39:13.522" v="11785" actId="1076"/>
          <ac:picMkLst>
            <pc:docMk/>
            <pc:sldMk cId="1251294831" sldId="410"/>
            <ac:picMk id="5" creationId="{A96675E3-FFF2-2E0E-FED2-1F5FF177660C}"/>
          </ac:picMkLst>
        </pc:picChg>
        <pc:picChg chg="mod">
          <ac:chgData name="Tong KuNG" userId="cdea5fa8f2627b4e" providerId="LiveId" clId="{3CFF3FB6-200B-2E4F-A203-65750790A456}" dt="2023-03-10T01:39:13.522" v="11785" actId="1076"/>
          <ac:picMkLst>
            <pc:docMk/>
            <pc:sldMk cId="1251294831" sldId="410"/>
            <ac:picMk id="8" creationId="{1D0EB503-D547-463B-CCE0-C8BE339F28CE}"/>
          </ac:picMkLst>
        </pc:picChg>
        <pc:picChg chg="add mod">
          <ac:chgData name="Tong KuNG" userId="cdea5fa8f2627b4e" providerId="LiveId" clId="{3CFF3FB6-200B-2E4F-A203-65750790A456}" dt="2023-03-23T08:29:20.033" v="17168"/>
          <ac:picMkLst>
            <pc:docMk/>
            <pc:sldMk cId="1251294831" sldId="410"/>
            <ac:picMk id="13" creationId="{0394D716-EAE6-81C5-B1DB-1F90609F7E9E}"/>
          </ac:picMkLst>
        </pc:picChg>
        <pc:picChg chg="add del mod">
          <ac:chgData name="Tong KuNG" userId="cdea5fa8f2627b4e" providerId="LiveId" clId="{3CFF3FB6-200B-2E4F-A203-65750790A456}" dt="2023-03-23T08:36:35.439" v="17248" actId="478"/>
          <ac:picMkLst>
            <pc:docMk/>
            <pc:sldMk cId="1251294831" sldId="410"/>
            <ac:picMk id="14" creationId="{76E0F8EF-CB23-2023-0417-FDBD85D66252}"/>
          </ac:picMkLst>
        </pc:picChg>
        <pc:picChg chg="add mod">
          <ac:chgData name="Tong KuNG" userId="cdea5fa8f2627b4e" providerId="LiveId" clId="{3CFF3FB6-200B-2E4F-A203-65750790A456}" dt="2023-03-23T08:36:35.937" v="17249"/>
          <ac:picMkLst>
            <pc:docMk/>
            <pc:sldMk cId="1251294831" sldId="410"/>
            <ac:picMk id="15" creationId="{7065FC85-5B7F-4153-D56E-E52900606020}"/>
          </ac:picMkLst>
        </pc:picChg>
      </pc:sldChg>
      <pc:sldChg chg="addSp delSp modSp add del mod delAnim modAnim modNotesTx">
        <pc:chgData name="Tong KuNG" userId="cdea5fa8f2627b4e" providerId="LiveId" clId="{3CFF3FB6-200B-2E4F-A203-65750790A456}" dt="2023-03-20T02:53:12.987" v="16200" actId="2696"/>
        <pc:sldMkLst>
          <pc:docMk/>
          <pc:sldMk cId="2262603992" sldId="411"/>
        </pc:sldMkLst>
        <pc:spChg chg="mod">
          <ac:chgData name="Tong KuNG" userId="cdea5fa8f2627b4e" providerId="LiveId" clId="{3CFF3FB6-200B-2E4F-A203-65750790A456}" dt="2023-03-17T00:57:08.289" v="14661" actId="20577"/>
          <ac:spMkLst>
            <pc:docMk/>
            <pc:sldMk cId="2262603992" sldId="411"/>
            <ac:spMk id="3" creationId="{ED914289-609A-71DD-1A51-FD20DF56A943}"/>
          </ac:spMkLst>
        </pc:spChg>
        <pc:spChg chg="mod">
          <ac:chgData name="Tong KuNG" userId="cdea5fa8f2627b4e" providerId="LiveId" clId="{3CFF3FB6-200B-2E4F-A203-65750790A456}" dt="2023-03-20T01:19:12.062" v="15115" actId="20577"/>
          <ac:spMkLst>
            <pc:docMk/>
            <pc:sldMk cId="2262603992" sldId="411"/>
            <ac:spMk id="6" creationId="{D6217286-BCD8-7707-6CD5-0833CEAABF08}"/>
          </ac:spMkLst>
        </pc:spChg>
        <pc:spChg chg="add mod">
          <ac:chgData name="Tong KuNG" userId="cdea5fa8f2627b4e" providerId="LiveId" clId="{3CFF3FB6-200B-2E4F-A203-65750790A456}" dt="2023-03-10T05:56:47.216" v="14315" actId="20577"/>
          <ac:spMkLst>
            <pc:docMk/>
            <pc:sldMk cId="2262603992" sldId="411"/>
            <ac:spMk id="7" creationId="{9BE4397C-74CB-49C1-3CC9-FA89580DFE45}"/>
          </ac:spMkLst>
        </pc:spChg>
        <pc:spChg chg="del">
          <ac:chgData name="Tong KuNG" userId="cdea5fa8f2627b4e" providerId="LiveId" clId="{3CFF3FB6-200B-2E4F-A203-65750790A456}" dt="2023-03-09T13:17:29.376" v="10352" actId="478"/>
          <ac:spMkLst>
            <pc:docMk/>
            <pc:sldMk cId="2262603992" sldId="411"/>
            <ac:spMk id="25" creationId="{C4821A3B-1260-E41A-1172-0BB9120D612F}"/>
          </ac:spMkLst>
        </pc:spChg>
        <pc:spChg chg="del">
          <ac:chgData name="Tong KuNG" userId="cdea5fa8f2627b4e" providerId="LiveId" clId="{3CFF3FB6-200B-2E4F-A203-65750790A456}" dt="2023-03-09T13:17:29.376" v="10352" actId="478"/>
          <ac:spMkLst>
            <pc:docMk/>
            <pc:sldMk cId="2262603992" sldId="411"/>
            <ac:spMk id="27" creationId="{5EFC2D10-0D94-EF6D-7E39-BB82B6974FFE}"/>
          </ac:spMkLst>
        </pc:spChg>
        <pc:spChg chg="del">
          <ac:chgData name="Tong KuNG" userId="cdea5fa8f2627b4e" providerId="LiveId" clId="{3CFF3FB6-200B-2E4F-A203-65750790A456}" dt="2023-03-09T13:17:29.376" v="10352" actId="478"/>
          <ac:spMkLst>
            <pc:docMk/>
            <pc:sldMk cId="2262603992" sldId="411"/>
            <ac:spMk id="28" creationId="{AAEE2EE1-CE02-DE12-DB5A-132A0AFFAF2A}"/>
          </ac:spMkLst>
        </pc:spChg>
        <pc:spChg chg="mod">
          <ac:chgData name="Tong KuNG" userId="cdea5fa8f2627b4e" providerId="LiveId" clId="{3CFF3FB6-200B-2E4F-A203-65750790A456}" dt="2023-03-20T01:19:59.577" v="15122" actId="20577"/>
          <ac:spMkLst>
            <pc:docMk/>
            <pc:sldMk cId="2262603992" sldId="411"/>
            <ac:spMk id="31" creationId="{502EDA8E-FB3E-E693-1977-B2944E239A91}"/>
          </ac:spMkLst>
        </pc:spChg>
        <pc:spChg chg="del">
          <ac:chgData name="Tong KuNG" userId="cdea5fa8f2627b4e" providerId="LiveId" clId="{3CFF3FB6-200B-2E4F-A203-65750790A456}" dt="2023-03-09T13:17:29.376" v="10352" actId="478"/>
          <ac:spMkLst>
            <pc:docMk/>
            <pc:sldMk cId="2262603992" sldId="411"/>
            <ac:spMk id="33" creationId="{AEB03B32-AD82-B88E-2290-CF588301A2B1}"/>
          </ac:spMkLst>
        </pc:spChg>
      </pc:sldChg>
      <pc:sldChg chg="addSp delSp modSp add mod ord">
        <pc:chgData name="Tong KuNG" userId="cdea5fa8f2627b4e" providerId="LiveId" clId="{3CFF3FB6-200B-2E4F-A203-65750790A456}" dt="2023-03-23T08:37:29.471" v="17276"/>
        <pc:sldMkLst>
          <pc:docMk/>
          <pc:sldMk cId="1965926844" sldId="412"/>
        </pc:sldMkLst>
        <pc:spChg chg="add mod">
          <ac:chgData name="Tong KuNG" userId="cdea5fa8f2627b4e" providerId="LiveId" clId="{3CFF3FB6-200B-2E4F-A203-65750790A456}" dt="2023-03-22T02:56:13.585" v="17066"/>
          <ac:spMkLst>
            <pc:docMk/>
            <pc:sldMk cId="1965926844" sldId="412"/>
            <ac:spMk id="3" creationId="{F66FA773-4367-79FB-F255-DED7936616B3}"/>
          </ac:spMkLst>
        </pc:spChg>
        <pc:spChg chg="mod">
          <ac:chgData name="Tong KuNG" userId="cdea5fa8f2627b4e" providerId="LiveId" clId="{3CFF3FB6-200B-2E4F-A203-65750790A456}" dt="2023-03-16T23:56:22.555" v="14538" actId="20577"/>
          <ac:spMkLst>
            <pc:docMk/>
            <pc:sldMk cId="1965926844" sldId="412"/>
            <ac:spMk id="9" creationId="{A525B92C-9033-F16E-20AC-42239795F205}"/>
          </ac:spMkLst>
        </pc:spChg>
        <pc:picChg chg="add mod">
          <ac:chgData name="Tong KuNG" userId="cdea5fa8f2627b4e" providerId="LiveId" clId="{3CFF3FB6-200B-2E4F-A203-65750790A456}" dt="2023-03-23T08:30:06.314" v="17180"/>
          <ac:picMkLst>
            <pc:docMk/>
            <pc:sldMk cId="1965926844" sldId="412"/>
            <ac:picMk id="4" creationId="{44F773CF-9886-29D2-C2F5-4A35B4157C76}"/>
          </ac:picMkLst>
        </pc:picChg>
        <pc:picChg chg="add del mod">
          <ac:chgData name="Tong KuNG" userId="cdea5fa8f2627b4e" providerId="LiveId" clId="{3CFF3FB6-200B-2E4F-A203-65750790A456}" dt="2023-03-23T08:37:28.869" v="17275" actId="478"/>
          <ac:picMkLst>
            <pc:docMk/>
            <pc:sldMk cId="1965926844" sldId="412"/>
            <ac:picMk id="5" creationId="{1FA2863B-8634-25FA-6BCE-4D3061644822}"/>
          </ac:picMkLst>
        </pc:picChg>
        <pc:picChg chg="add mod">
          <ac:chgData name="Tong KuNG" userId="cdea5fa8f2627b4e" providerId="LiveId" clId="{3CFF3FB6-200B-2E4F-A203-65750790A456}" dt="2023-03-23T08:37:29.471" v="17276"/>
          <ac:picMkLst>
            <pc:docMk/>
            <pc:sldMk cId="1965926844" sldId="412"/>
            <ac:picMk id="6" creationId="{5F384B03-1E0B-8905-3196-EE3CA9F8DDE2}"/>
          </ac:picMkLst>
        </pc:picChg>
      </pc:sldChg>
      <pc:sldChg chg="addSp delSp modSp add del mod setBg delDesignElem">
        <pc:chgData name="Tong KuNG" userId="cdea5fa8f2627b4e" providerId="LiveId" clId="{3CFF3FB6-200B-2E4F-A203-65750790A456}" dt="2023-03-20T02:17:58.269" v="15935" actId="2696"/>
        <pc:sldMkLst>
          <pc:docMk/>
          <pc:sldMk cId="1002715615" sldId="413"/>
        </pc:sldMkLst>
        <pc:spChg chg="mod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4" creationId="{8B676DE3-EAFF-A3E7-F79A-3F5291E3F9E8}"/>
          </ac:spMkLst>
        </pc:spChg>
        <pc:spChg chg="mod ord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5" creationId="{CDCD3161-D8AD-81FE-8164-EFFF51E1BDF1}"/>
          </ac:spMkLst>
        </pc:spChg>
        <pc:spChg chg="add del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6" creationId="{10138E27-500B-8E06-FFCB-852D1376810D}"/>
          </ac:spMkLst>
        </pc:spChg>
        <pc:spChg chg="add del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12" creationId="{9B7AD9F6-8CE7-4299-8FC6-328F4DCD3FF9}"/>
          </ac:spMkLst>
        </pc:spChg>
        <pc:spChg chg="add del">
          <ac:chgData name="Tong KuNG" userId="cdea5fa8f2627b4e" providerId="LiveId" clId="{3CFF3FB6-200B-2E4F-A203-65750790A456}" dt="2023-03-20T02:16:57.214" v="15921" actId="26606"/>
          <ac:spMkLst>
            <pc:docMk/>
            <pc:sldMk cId="1002715615" sldId="413"/>
            <ac:spMk id="14" creationId="{F49775AF-8896-43EE-92C6-83497D6DC56F}"/>
          </ac:spMkLst>
        </pc:spChg>
        <pc:spChg chg="add del">
          <ac:chgData name="Tong KuNG" userId="cdea5fa8f2627b4e" providerId="LiveId" clId="{3CFF3FB6-200B-2E4F-A203-65750790A456}" dt="2023-03-20T02:16:56.349" v="15918" actId="26606"/>
          <ac:spMkLst>
            <pc:docMk/>
            <pc:sldMk cId="1002715615" sldId="413"/>
            <ac:spMk id="20" creationId="{E91DC736-0EF8-4F87-9146-EBF1D2EE4D3D}"/>
          </ac:spMkLst>
        </pc:spChg>
        <pc:spChg chg="add del">
          <ac:chgData name="Tong KuNG" userId="cdea5fa8f2627b4e" providerId="LiveId" clId="{3CFF3FB6-200B-2E4F-A203-65750790A456}" dt="2023-03-20T02:16:56.349" v="15918" actId="26606"/>
          <ac:spMkLst>
            <pc:docMk/>
            <pc:sldMk cId="1002715615" sldId="413"/>
            <ac:spMk id="22" creationId="{097CD68E-23E3-4007-8847-CD0944C4F7BE}"/>
          </ac:spMkLst>
        </pc:spChg>
        <pc:spChg chg="add del">
          <ac:chgData name="Tong KuNG" userId="cdea5fa8f2627b4e" providerId="LiveId" clId="{3CFF3FB6-200B-2E4F-A203-65750790A456}" dt="2023-03-20T02:16:56.349" v="15918" actId="26606"/>
          <ac:spMkLst>
            <pc:docMk/>
            <pc:sldMk cId="1002715615" sldId="413"/>
            <ac:spMk id="24" creationId="{AF2F604E-43BE-4DC3-B983-E071523364F8}"/>
          </ac:spMkLst>
        </pc:spChg>
        <pc:spChg chg="add del">
          <ac:chgData name="Tong KuNG" userId="cdea5fa8f2627b4e" providerId="LiveId" clId="{3CFF3FB6-200B-2E4F-A203-65750790A456}" dt="2023-03-20T02:16:56.349" v="15918" actId="26606"/>
          <ac:spMkLst>
            <pc:docMk/>
            <pc:sldMk cId="1002715615" sldId="413"/>
            <ac:spMk id="26" creationId="{08C9B587-E65E-4B52-B37C-ABEBB6E87928}"/>
          </ac:spMkLst>
        </pc:spChg>
        <pc:spChg chg="add del">
          <ac:chgData name="Tong KuNG" userId="cdea5fa8f2627b4e" providerId="LiveId" clId="{3CFF3FB6-200B-2E4F-A203-65750790A456}" dt="2023-03-20T02:16:55.346" v="15913" actId="26606"/>
          <ac:spMkLst>
            <pc:docMk/>
            <pc:sldMk cId="1002715615" sldId="413"/>
            <ac:spMk id="31" creationId="{E91DC736-0EF8-4F87-9146-EBF1D2EE4D3D}"/>
          </ac:spMkLst>
        </pc:spChg>
        <pc:spChg chg="add del">
          <ac:chgData name="Tong KuNG" userId="cdea5fa8f2627b4e" providerId="LiveId" clId="{3CFF3FB6-200B-2E4F-A203-65750790A456}" dt="2023-03-20T02:16:55.346" v="15913" actId="26606"/>
          <ac:spMkLst>
            <pc:docMk/>
            <pc:sldMk cId="1002715615" sldId="413"/>
            <ac:spMk id="33" creationId="{097CD68E-23E3-4007-8847-CD0944C4F7BE}"/>
          </ac:spMkLst>
        </pc:spChg>
        <pc:spChg chg="add del">
          <ac:chgData name="Tong KuNG" userId="cdea5fa8f2627b4e" providerId="LiveId" clId="{3CFF3FB6-200B-2E4F-A203-65750790A456}" dt="2023-03-20T02:16:55.346" v="15913" actId="26606"/>
          <ac:spMkLst>
            <pc:docMk/>
            <pc:sldMk cId="1002715615" sldId="413"/>
            <ac:spMk id="35" creationId="{AF2F604E-43BE-4DC3-B983-E071523364F8}"/>
          </ac:spMkLst>
        </pc:spChg>
        <pc:spChg chg="add del">
          <ac:chgData name="Tong KuNG" userId="cdea5fa8f2627b4e" providerId="LiveId" clId="{3CFF3FB6-200B-2E4F-A203-65750790A456}" dt="2023-03-20T02:16:55.346" v="15913" actId="26606"/>
          <ac:spMkLst>
            <pc:docMk/>
            <pc:sldMk cId="1002715615" sldId="413"/>
            <ac:spMk id="37" creationId="{08C9B587-E65E-4B52-B37C-ABEBB6E87928}"/>
          </ac:spMkLst>
        </pc:spChg>
        <pc:spChg chg="del">
          <ac:chgData name="Tong KuNG" userId="cdea5fa8f2627b4e" providerId="LiveId" clId="{3CFF3FB6-200B-2E4F-A203-65750790A456}" dt="2023-03-20T02:14:00.524" v="15863"/>
          <ac:spMkLst>
            <pc:docMk/>
            <pc:sldMk cId="1002715615" sldId="413"/>
            <ac:spMk id="2134" creationId="{A8CCCB6D-5162-4AAE-A5E3-3AC55410DBCE}"/>
          </ac:spMkLst>
        </pc:spChg>
        <pc:spChg chg="del">
          <ac:chgData name="Tong KuNG" userId="cdea5fa8f2627b4e" providerId="LiveId" clId="{3CFF3FB6-200B-2E4F-A203-65750790A456}" dt="2023-03-20T02:14:00.524" v="15863"/>
          <ac:spMkLst>
            <pc:docMk/>
            <pc:sldMk cId="1002715615" sldId="413"/>
            <ac:spMk id="2136" creationId="{0BCD8C04-CC7B-40EF-82EB-E9821F79BB86}"/>
          </ac:spMkLst>
        </pc:spChg>
        <pc:picChg chg="add del">
          <ac:chgData name="Tong KuNG" userId="cdea5fa8f2627b4e" providerId="LiveId" clId="{3CFF3FB6-200B-2E4F-A203-65750790A456}" dt="2023-03-20T02:16:58.749" v="15926" actId="478"/>
          <ac:picMkLst>
            <pc:docMk/>
            <pc:sldMk cId="1002715615" sldId="413"/>
            <ac:picMk id="3" creationId="{FBC72A49-7AA0-0569-67C7-0732557872A6}"/>
          </ac:picMkLst>
        </pc:picChg>
        <pc:picChg chg="add del mod">
          <ac:chgData name="Tong KuNG" userId="cdea5fa8f2627b4e" providerId="LiveId" clId="{3CFF3FB6-200B-2E4F-A203-65750790A456}" dt="2023-03-20T02:16:58.302" v="15925"/>
          <ac:picMkLst>
            <pc:docMk/>
            <pc:sldMk cId="1002715615" sldId="413"/>
            <ac:picMk id="7" creationId="{6B0689ED-CF7D-DB8E-CC19-D4DD65B5AF64}"/>
          </ac:picMkLst>
        </pc:picChg>
        <pc:picChg chg="add del">
          <ac:chgData name="Tong KuNG" userId="cdea5fa8f2627b4e" providerId="LiveId" clId="{3CFF3FB6-200B-2E4F-A203-65750790A456}" dt="2023-03-20T02:16:59.140" v="15927" actId="478"/>
          <ac:picMkLst>
            <pc:docMk/>
            <pc:sldMk cId="1002715615" sldId="413"/>
            <ac:picMk id="8" creationId="{3A059884-3EC2-3B52-165C-4368DFB257EB}"/>
          </ac:picMkLst>
        </pc:picChg>
        <pc:picChg chg="add del mod">
          <ac:chgData name="Tong KuNG" userId="cdea5fa8f2627b4e" providerId="LiveId" clId="{3CFF3FB6-200B-2E4F-A203-65750790A456}" dt="2023-03-20T02:16:03.231" v="15894"/>
          <ac:picMkLst>
            <pc:docMk/>
            <pc:sldMk cId="1002715615" sldId="413"/>
            <ac:picMk id="9" creationId="{DF3F8915-FE60-0CC7-6457-A2940F5975E6}"/>
          </ac:picMkLst>
        </pc:picChg>
        <pc:picChg chg="add del mod ord">
          <ac:chgData name="Tong KuNG" userId="cdea5fa8f2627b4e" providerId="LiveId" clId="{3CFF3FB6-200B-2E4F-A203-65750790A456}" dt="2023-03-20T02:16:55.541" v="15914"/>
          <ac:picMkLst>
            <pc:docMk/>
            <pc:sldMk cId="1002715615" sldId="413"/>
            <ac:picMk id="10" creationId="{88A19F53-62E6-4604-FBD1-B24A4785751D}"/>
          </ac:picMkLst>
        </pc:picChg>
        <pc:picChg chg="add del mod">
          <ac:chgData name="Tong KuNG" userId="cdea5fa8f2627b4e" providerId="LiveId" clId="{3CFF3FB6-200B-2E4F-A203-65750790A456}" dt="2023-03-20T02:16:56.349" v="15918" actId="26606"/>
          <ac:picMkLst>
            <pc:docMk/>
            <pc:sldMk cId="1002715615" sldId="413"/>
            <ac:picMk id="16" creationId="{0194B895-BD30-CC68-0548-2F2464B4D393}"/>
          </ac:picMkLst>
        </pc:picChg>
      </pc:sldChg>
      <pc:sldChg chg="modSp add del setBg">
        <pc:chgData name="Tong KuNG" userId="cdea5fa8f2627b4e" providerId="LiveId" clId="{3CFF3FB6-200B-2E4F-A203-65750790A456}" dt="2023-03-20T02:13:15.938" v="15857"/>
        <pc:sldMkLst>
          <pc:docMk/>
          <pc:sldMk cId="2860078154" sldId="413"/>
        </pc:sldMkLst>
        <pc:picChg chg="mod">
          <ac:chgData name="Tong KuNG" userId="cdea5fa8f2627b4e" providerId="LiveId" clId="{3CFF3FB6-200B-2E4F-A203-65750790A456}" dt="2023-03-20T02:13:14.823" v="15856" actId="1076"/>
          <ac:picMkLst>
            <pc:docMk/>
            <pc:sldMk cId="2860078154" sldId="413"/>
            <ac:picMk id="22" creationId="{AACBE810-E578-36FC-B496-BA254059431A}"/>
          </ac:picMkLst>
        </pc:picChg>
      </pc:sldChg>
      <pc:sldChg chg="addSp delSp modSp add mod addAnim delAnim modAnim">
        <pc:chgData name="Tong KuNG" userId="cdea5fa8f2627b4e" providerId="LiveId" clId="{3CFF3FB6-200B-2E4F-A203-65750790A456}" dt="2023-03-23T08:36:28.902" v="17244"/>
        <pc:sldMkLst>
          <pc:docMk/>
          <pc:sldMk cId="3624313191" sldId="413"/>
        </pc:sldMkLst>
        <pc:spChg chg="mod">
          <ac:chgData name="Tong KuNG" userId="cdea5fa8f2627b4e" providerId="LiveId" clId="{3CFF3FB6-200B-2E4F-A203-65750790A456}" dt="2023-03-22T02:00:22.568" v="16569" actId="20577"/>
          <ac:spMkLst>
            <pc:docMk/>
            <pc:sldMk cId="3624313191" sldId="413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20T02:46:31.853" v="16179" actId="208"/>
          <ac:spMkLst>
            <pc:docMk/>
            <pc:sldMk cId="3624313191" sldId="413"/>
            <ac:spMk id="3" creationId="{ED914289-609A-71DD-1A51-FD20DF56A943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5" creationId="{CFA2E228-C24B-3322-29C1-9FBE9F53815D}"/>
          </ac:spMkLst>
        </pc:spChg>
        <pc:spChg chg="del">
          <ac:chgData name="Tong KuNG" userId="cdea5fa8f2627b4e" providerId="LiveId" clId="{3CFF3FB6-200B-2E4F-A203-65750790A456}" dt="2023-03-20T02:45:43.311" v="16175" actId="478"/>
          <ac:spMkLst>
            <pc:docMk/>
            <pc:sldMk cId="3624313191" sldId="413"/>
            <ac:spMk id="6" creationId="{D6217286-BCD8-7707-6CD5-0833CEAABF08}"/>
          </ac:spMkLst>
        </pc:spChg>
        <pc:spChg chg="add del">
          <ac:chgData name="Tong KuNG" userId="cdea5fa8f2627b4e" providerId="LiveId" clId="{3CFF3FB6-200B-2E4F-A203-65750790A456}" dt="2023-03-20T02:22:52.367" v="16023" actId="478"/>
          <ac:spMkLst>
            <pc:docMk/>
            <pc:sldMk cId="3624313191" sldId="413"/>
            <ac:spMk id="7" creationId="{9BE4397C-74CB-49C1-3CC9-FA89580DFE45}"/>
          </ac:spMkLst>
        </pc:spChg>
        <pc:spChg chg="add del mod">
          <ac:chgData name="Tong KuNG" userId="cdea5fa8f2627b4e" providerId="LiveId" clId="{3CFF3FB6-200B-2E4F-A203-65750790A456}" dt="2023-03-20T02:22:33.987" v="16018"/>
          <ac:spMkLst>
            <pc:docMk/>
            <pc:sldMk cId="3624313191" sldId="413"/>
            <ac:spMk id="8" creationId="{25C135F7-E6C8-DF81-1110-79EB416A02BB}"/>
          </ac:spMkLst>
        </pc:spChg>
        <pc:spChg chg="add mod">
          <ac:chgData name="Tong KuNG" userId="cdea5fa8f2627b4e" providerId="LiveId" clId="{3CFF3FB6-200B-2E4F-A203-65750790A456}" dt="2023-03-20T02:45:44.357" v="16176"/>
          <ac:spMkLst>
            <pc:docMk/>
            <pc:sldMk cId="3624313191" sldId="413"/>
            <ac:spMk id="9" creationId="{C8D2C9FA-0464-5279-BB61-A50AF27C786E}"/>
          </ac:spMkLst>
        </pc:spChg>
        <pc:spChg chg="add mod">
          <ac:chgData name="Tong KuNG" userId="cdea5fa8f2627b4e" providerId="LiveId" clId="{3CFF3FB6-200B-2E4F-A203-65750790A456}" dt="2023-03-20T02:46:52.883" v="16183" actId="1076"/>
          <ac:spMkLst>
            <pc:docMk/>
            <pc:sldMk cId="3624313191" sldId="413"/>
            <ac:spMk id="10" creationId="{7C7AAB27-1350-7B75-54D0-96562BAC8C11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22" creationId="{5719BEEF-F980-2DA5-E260-0CEF610589C3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23" creationId="{D9C83ED8-4B12-F63A-40B4-B81728A2F153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24" creationId="{91E961EC-72D7-6100-4CDA-DB70AD3C40EF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29" creationId="{7FE188A9-46C8-3A6E-D2FB-0FF86456D50F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30" creationId="{36654C04-511A-E03E-2007-040750201448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31" creationId="{502EDA8E-FB3E-E693-1977-B2944E239A91}"/>
          </ac:spMkLst>
        </pc:spChg>
        <pc:spChg chg="mod">
          <ac:chgData name="Tong KuNG" userId="cdea5fa8f2627b4e" providerId="LiveId" clId="{3CFF3FB6-200B-2E4F-A203-65750790A456}" dt="2023-03-20T02:47:39.663" v="16194" actId="1076"/>
          <ac:spMkLst>
            <pc:docMk/>
            <pc:sldMk cId="3624313191" sldId="413"/>
            <ac:spMk id="32" creationId="{E1979B0D-C990-0D0D-8D41-5AA2E0D82F3C}"/>
          </ac:spMkLst>
        </pc:spChg>
        <pc:spChg chg="mod">
          <ac:chgData name="Tong KuNG" userId="cdea5fa8f2627b4e" providerId="LiveId" clId="{3CFF3FB6-200B-2E4F-A203-65750790A456}" dt="2023-03-20T02:45:56.543" v="16178" actId="1076"/>
          <ac:spMkLst>
            <pc:docMk/>
            <pc:sldMk cId="3624313191" sldId="413"/>
            <ac:spMk id="35" creationId="{EBA29BEE-9938-1D66-983E-C584530AE822}"/>
          </ac:spMkLst>
        </pc:spChg>
        <pc:spChg chg="mod">
          <ac:chgData name="Tong KuNG" userId="cdea5fa8f2627b4e" providerId="LiveId" clId="{3CFF3FB6-200B-2E4F-A203-65750790A456}" dt="2023-03-20T02:46:59.924" v="16185" actId="208"/>
          <ac:spMkLst>
            <pc:docMk/>
            <pc:sldMk cId="3624313191" sldId="413"/>
            <ac:spMk id="36" creationId="{2050F7ED-4ABA-C107-F299-74A71D6DD0E1}"/>
          </ac:spMkLst>
        </pc:spChg>
        <pc:picChg chg="add mod">
          <ac:chgData name="Tong KuNG" userId="cdea5fa8f2627b4e" providerId="LiveId" clId="{3CFF3FB6-200B-2E4F-A203-65750790A456}" dt="2023-03-23T08:29:15.484" v="17166"/>
          <ac:picMkLst>
            <pc:docMk/>
            <pc:sldMk cId="3624313191" sldId="413"/>
            <ac:picMk id="6" creationId="{C18A0DF4-480B-FA56-52B2-AE6D9AB8B63B}"/>
          </ac:picMkLst>
        </pc:picChg>
        <pc:picChg chg="add del mod">
          <ac:chgData name="Tong KuNG" userId="cdea5fa8f2627b4e" providerId="LiveId" clId="{3CFF3FB6-200B-2E4F-A203-65750790A456}" dt="2023-03-23T08:36:28.423" v="17243" actId="478"/>
          <ac:picMkLst>
            <pc:docMk/>
            <pc:sldMk cId="3624313191" sldId="413"/>
            <ac:picMk id="7" creationId="{FE9B1AE4-4E1B-7641-2F54-C23F0875EE4A}"/>
          </ac:picMkLst>
        </pc:picChg>
        <pc:picChg chg="add mod">
          <ac:chgData name="Tong KuNG" userId="cdea5fa8f2627b4e" providerId="LiveId" clId="{3CFF3FB6-200B-2E4F-A203-65750790A456}" dt="2023-03-23T08:36:28.902" v="17244"/>
          <ac:picMkLst>
            <pc:docMk/>
            <pc:sldMk cId="3624313191" sldId="413"/>
            <ac:picMk id="8" creationId="{5486D387-CE60-519D-F9D8-91E4670848AF}"/>
          </ac:picMkLst>
        </pc:picChg>
      </pc:sldChg>
      <pc:sldChg chg="addSp delSp modSp add mod delAnim modAnim">
        <pc:chgData name="Tong KuNG" userId="cdea5fa8f2627b4e" providerId="LiveId" clId="{3CFF3FB6-200B-2E4F-A203-65750790A456}" dt="2023-03-23T08:36:25.533" v="17242"/>
        <pc:sldMkLst>
          <pc:docMk/>
          <pc:sldMk cId="725630603" sldId="414"/>
        </pc:sldMkLst>
        <pc:spChg chg="mod">
          <ac:chgData name="Tong KuNG" userId="cdea5fa8f2627b4e" providerId="LiveId" clId="{3CFF3FB6-200B-2E4F-A203-65750790A456}" dt="2023-03-22T02:00:19.967" v="16568" actId="20577"/>
          <ac:spMkLst>
            <pc:docMk/>
            <pc:sldMk cId="725630603" sldId="414"/>
            <ac:spMk id="2" creationId="{CF88FDDC-AFBD-2073-9A49-D99D12851238}"/>
          </ac:spMkLst>
        </pc:spChg>
        <pc:spChg chg="del">
          <ac:chgData name="Tong KuNG" userId="cdea5fa8f2627b4e" providerId="LiveId" clId="{3CFF3FB6-200B-2E4F-A203-65750790A456}" dt="2023-03-20T02:23:10.216" v="16026" actId="478"/>
          <ac:spMkLst>
            <pc:docMk/>
            <pc:sldMk cId="725630603" sldId="414"/>
            <ac:spMk id="3" creationId="{ED914289-609A-71DD-1A51-FD20DF56A943}"/>
          </ac:spMkLst>
        </pc:spChg>
        <pc:spChg chg="del">
          <ac:chgData name="Tong KuNG" userId="cdea5fa8f2627b4e" providerId="LiveId" clId="{3CFF3FB6-200B-2E4F-A203-65750790A456}" dt="2023-03-20T02:23:08.192" v="16025" actId="478"/>
          <ac:spMkLst>
            <pc:docMk/>
            <pc:sldMk cId="725630603" sldId="414"/>
            <ac:spMk id="5" creationId="{CFA2E228-C24B-3322-29C1-9FBE9F53815D}"/>
          </ac:spMkLst>
        </pc:spChg>
        <pc:spChg chg="mod">
          <ac:chgData name="Tong KuNG" userId="cdea5fa8f2627b4e" providerId="LiveId" clId="{3CFF3FB6-200B-2E4F-A203-65750790A456}" dt="2023-03-20T02:45:36.313" v="16174" actId="14100"/>
          <ac:spMkLst>
            <pc:docMk/>
            <pc:sldMk cId="725630603" sldId="414"/>
            <ac:spMk id="6" creationId="{D6217286-BCD8-7707-6CD5-0833CEAABF08}"/>
          </ac:spMkLst>
        </pc:spChg>
        <pc:spChg chg="add del mod">
          <ac:chgData name="Tong KuNG" userId="cdea5fa8f2627b4e" providerId="LiveId" clId="{3CFF3FB6-200B-2E4F-A203-65750790A456}" dt="2023-03-20T02:30:53.942" v="16085" actId="478"/>
          <ac:spMkLst>
            <pc:docMk/>
            <pc:sldMk cId="725630603" sldId="414"/>
            <ac:spMk id="7" creationId="{3CA6AF0C-C5A3-F1A3-9979-8265D52E4153}"/>
          </ac:spMkLst>
        </pc:spChg>
        <pc:spChg chg="add mod">
          <ac:chgData name="Tong KuNG" userId="cdea5fa8f2627b4e" providerId="LiveId" clId="{3CFF3FB6-200B-2E4F-A203-65750790A456}" dt="2023-03-20T02:37:44.867" v="16153" actId="20577"/>
          <ac:spMkLst>
            <pc:docMk/>
            <pc:sldMk cId="725630603" sldId="414"/>
            <ac:spMk id="8" creationId="{3447849F-FC05-D28D-2666-66D12AF53B3A}"/>
          </ac:spMkLst>
        </pc:spChg>
        <pc:spChg chg="add 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9" creationId="{6E2A3309-31C3-C2B4-9DCA-7C4FB62FA036}"/>
          </ac:spMkLst>
        </pc:spChg>
        <pc:spChg chg="add mod">
          <ac:chgData name="Tong KuNG" userId="cdea5fa8f2627b4e" providerId="LiveId" clId="{3CFF3FB6-200B-2E4F-A203-65750790A456}" dt="2023-03-20T02:43:20.963" v="16166" actId="1076"/>
          <ac:spMkLst>
            <pc:docMk/>
            <pc:sldMk cId="725630603" sldId="414"/>
            <ac:spMk id="10" creationId="{6E4C17DF-8B6E-A30D-50AE-836ADD9F3513}"/>
          </ac:spMkLst>
        </pc:spChg>
        <pc:spChg chg="add mod">
          <ac:chgData name="Tong KuNG" userId="cdea5fa8f2627b4e" providerId="LiveId" clId="{3CFF3FB6-200B-2E4F-A203-65750790A456}" dt="2023-03-20T02:43:40.903" v="16170" actId="1076"/>
          <ac:spMkLst>
            <pc:docMk/>
            <pc:sldMk cId="725630603" sldId="414"/>
            <ac:spMk id="13" creationId="{2926CF0D-36AA-948B-BA03-5DBC3D8E2586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22" creationId="{5719BEEF-F980-2DA5-E260-0CEF610589C3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23" creationId="{D9C83ED8-4B12-F63A-40B4-B81728A2F153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24" creationId="{91E961EC-72D7-6100-4CDA-DB70AD3C40EF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29" creationId="{7FE188A9-46C8-3A6E-D2FB-0FF86456D50F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30" creationId="{36654C04-511A-E03E-2007-040750201448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31" creationId="{502EDA8E-FB3E-E693-1977-B2944E239A91}"/>
          </ac:spMkLst>
        </pc:spChg>
        <pc:spChg chg="del">
          <ac:chgData name="Tong KuNG" userId="cdea5fa8f2627b4e" providerId="LiveId" clId="{3CFF3FB6-200B-2E4F-A203-65750790A456}" dt="2023-03-20T02:23:11.468" v="16027" actId="478"/>
          <ac:spMkLst>
            <pc:docMk/>
            <pc:sldMk cId="725630603" sldId="414"/>
            <ac:spMk id="32" creationId="{E1979B0D-C990-0D0D-8D41-5AA2E0D82F3C}"/>
          </ac:spMkLst>
        </pc:spChg>
        <pc:spChg chg="mod">
          <ac:chgData name="Tong KuNG" userId="cdea5fa8f2627b4e" providerId="LiveId" clId="{3CFF3FB6-200B-2E4F-A203-65750790A456}" dt="2023-03-20T02:31:47.152" v="16095" actId="1076"/>
          <ac:spMkLst>
            <pc:docMk/>
            <pc:sldMk cId="725630603" sldId="414"/>
            <ac:spMk id="35" creationId="{EBA29BEE-9938-1D66-983E-C584530AE822}"/>
          </ac:spMkLst>
        </pc:spChg>
        <pc:spChg chg="del">
          <ac:chgData name="Tong KuNG" userId="cdea5fa8f2627b4e" providerId="LiveId" clId="{3CFF3FB6-200B-2E4F-A203-65750790A456}" dt="2023-03-20T02:23:13.180" v="16028" actId="478"/>
          <ac:spMkLst>
            <pc:docMk/>
            <pc:sldMk cId="725630603" sldId="414"/>
            <ac:spMk id="36" creationId="{2050F7ED-4ABA-C107-F299-74A71D6DD0E1}"/>
          </ac:spMkLst>
        </pc:spChg>
        <pc:picChg chg="add mod">
          <ac:chgData name="Tong KuNG" userId="cdea5fa8f2627b4e" providerId="LiveId" clId="{3CFF3FB6-200B-2E4F-A203-65750790A456}" dt="2023-03-23T08:29:13.223" v="17165"/>
          <ac:picMkLst>
            <pc:docMk/>
            <pc:sldMk cId="725630603" sldId="414"/>
            <ac:picMk id="3" creationId="{0EDFA063-9298-5947-08FC-3ABFD6A467C9}"/>
          </ac:picMkLst>
        </pc:picChg>
        <pc:picChg chg="add del mod">
          <ac:chgData name="Tong KuNG" userId="cdea5fa8f2627b4e" providerId="LiveId" clId="{3CFF3FB6-200B-2E4F-A203-65750790A456}" dt="2023-03-23T08:36:25.039" v="17241" actId="478"/>
          <ac:picMkLst>
            <pc:docMk/>
            <pc:sldMk cId="725630603" sldId="414"/>
            <ac:picMk id="5" creationId="{AFAAB9D8-99EF-381F-4E57-B9FE1E97D19C}"/>
          </ac:picMkLst>
        </pc:picChg>
        <pc:picChg chg="add mod">
          <ac:chgData name="Tong KuNG" userId="cdea5fa8f2627b4e" providerId="LiveId" clId="{3CFF3FB6-200B-2E4F-A203-65750790A456}" dt="2023-03-23T08:36:25.533" v="17242"/>
          <ac:picMkLst>
            <pc:docMk/>
            <pc:sldMk cId="725630603" sldId="414"/>
            <ac:picMk id="7" creationId="{060D7C25-2CE6-E609-DDE8-B782FFFD1C9B}"/>
          </ac:picMkLst>
        </pc:picChg>
        <pc:cxnChg chg="add del">
          <ac:chgData name="Tong KuNG" userId="cdea5fa8f2627b4e" providerId="LiveId" clId="{3CFF3FB6-200B-2E4F-A203-65750790A456}" dt="2023-03-20T02:43:30.757" v="16168" actId="478"/>
          <ac:cxnSpMkLst>
            <pc:docMk/>
            <pc:sldMk cId="725630603" sldId="414"/>
            <ac:cxnSpMk id="12" creationId="{77352CC7-8B67-E716-B451-28B3FAD94546}"/>
          </ac:cxnSpMkLst>
        </pc:cxnChg>
      </pc:sldChg>
      <pc:sldChg chg="addSp delSp modSp add mod modAnim">
        <pc:chgData name="Tong KuNG" userId="cdea5fa8f2627b4e" providerId="LiveId" clId="{3CFF3FB6-200B-2E4F-A203-65750790A456}" dt="2023-03-23T08:36:32.729" v="17246"/>
        <pc:sldMkLst>
          <pc:docMk/>
          <pc:sldMk cId="813964883" sldId="415"/>
        </pc:sldMkLst>
        <pc:spChg chg="mod">
          <ac:chgData name="Tong KuNG" userId="cdea5fa8f2627b4e" providerId="LiveId" clId="{3CFF3FB6-200B-2E4F-A203-65750790A456}" dt="2023-03-22T02:01:56.372" v="16570" actId="20577"/>
          <ac:spMkLst>
            <pc:docMk/>
            <pc:sldMk cId="813964883" sldId="415"/>
            <ac:spMk id="2" creationId="{CF88FDDC-AFBD-2073-9A49-D99D12851238}"/>
          </ac:spMkLst>
        </pc:spChg>
        <pc:spChg chg="mod">
          <ac:chgData name="Tong KuNG" userId="cdea5fa8f2627b4e" providerId="LiveId" clId="{3CFF3FB6-200B-2E4F-A203-65750790A456}" dt="2023-03-22T02:03:07.718" v="16583" actId="20577"/>
          <ac:spMkLst>
            <pc:docMk/>
            <pc:sldMk cId="813964883" sldId="415"/>
            <ac:spMk id="7" creationId="{58F9B865-205D-FE88-0FF9-DB1724E19CB4}"/>
          </ac:spMkLst>
        </pc:spChg>
        <pc:spChg chg="mod">
          <ac:chgData name="Tong KuNG" userId="cdea5fa8f2627b4e" providerId="LiveId" clId="{3CFF3FB6-200B-2E4F-A203-65750790A456}" dt="2023-03-20T02:57:21.285" v="16248" actId="1076"/>
          <ac:spMkLst>
            <pc:docMk/>
            <pc:sldMk cId="813964883" sldId="415"/>
            <ac:spMk id="10" creationId="{B0EB4EDC-FE35-2A99-FCDC-AEE2EB99B20D}"/>
          </ac:spMkLst>
        </pc:spChg>
        <pc:spChg chg="add del mod">
          <ac:chgData name="Tong KuNG" userId="cdea5fa8f2627b4e" providerId="LiveId" clId="{3CFF3FB6-200B-2E4F-A203-65750790A456}" dt="2023-03-20T02:55:39.695" v="16239" actId="478"/>
          <ac:spMkLst>
            <pc:docMk/>
            <pc:sldMk cId="813964883" sldId="415"/>
            <ac:spMk id="13" creationId="{B4ACC281-A1CE-4656-E9EB-A3BA46F4436C}"/>
          </ac:spMkLst>
        </pc:spChg>
        <pc:spChg chg="add del mod">
          <ac:chgData name="Tong KuNG" userId="cdea5fa8f2627b4e" providerId="LiveId" clId="{3CFF3FB6-200B-2E4F-A203-65750790A456}" dt="2023-03-20T02:55:39.695" v="16239" actId="478"/>
          <ac:spMkLst>
            <pc:docMk/>
            <pc:sldMk cId="813964883" sldId="415"/>
            <ac:spMk id="14" creationId="{CD7DAA63-764B-FB7E-D7BA-57FC0AC5D375}"/>
          </ac:spMkLst>
        </pc:spChg>
        <pc:spChg chg="add del mod">
          <ac:chgData name="Tong KuNG" userId="cdea5fa8f2627b4e" providerId="LiveId" clId="{3CFF3FB6-200B-2E4F-A203-65750790A456}" dt="2023-03-20T02:55:39.695" v="16239" actId="478"/>
          <ac:spMkLst>
            <pc:docMk/>
            <pc:sldMk cId="813964883" sldId="415"/>
            <ac:spMk id="15" creationId="{CF134663-D9B8-C01B-2284-F92EFF948BE0}"/>
          </ac:spMkLst>
        </pc:spChg>
        <pc:spChg chg="add del mod">
          <ac:chgData name="Tong KuNG" userId="cdea5fa8f2627b4e" providerId="LiveId" clId="{3CFF3FB6-200B-2E4F-A203-65750790A456}" dt="2023-03-20T02:55:39.695" v="16239" actId="478"/>
          <ac:spMkLst>
            <pc:docMk/>
            <pc:sldMk cId="813964883" sldId="415"/>
            <ac:spMk id="16" creationId="{4C38725A-7704-D461-BCC3-CFF6F8C69AB3}"/>
          </ac:spMkLst>
        </pc:spChg>
        <pc:spChg chg="add del mod">
          <ac:chgData name="Tong KuNG" userId="cdea5fa8f2627b4e" providerId="LiveId" clId="{3CFF3FB6-200B-2E4F-A203-65750790A456}" dt="2023-03-20T02:55:12.975" v="16232" actId="47"/>
          <ac:spMkLst>
            <pc:docMk/>
            <pc:sldMk cId="813964883" sldId="415"/>
            <ac:spMk id="17" creationId="{4C414934-B7AE-2680-AFD0-7F731058B53F}"/>
          </ac:spMkLst>
        </pc:spChg>
        <pc:spChg chg="del">
          <ac:chgData name="Tong KuNG" userId="cdea5fa8f2627b4e" providerId="LiveId" clId="{3CFF3FB6-200B-2E4F-A203-65750790A456}" dt="2023-03-20T02:53:46.653" v="16204" actId="478"/>
          <ac:spMkLst>
            <pc:docMk/>
            <pc:sldMk cId="813964883" sldId="415"/>
            <ac:spMk id="29" creationId="{E7842ED2-15A5-5C58-6610-509B03E57B39}"/>
          </ac:spMkLst>
        </pc:spChg>
        <pc:spChg chg="mod">
          <ac:chgData name="Tong KuNG" userId="cdea5fa8f2627b4e" providerId="LiveId" clId="{3CFF3FB6-200B-2E4F-A203-65750790A456}" dt="2023-03-20T02:56:27.198" v="16244" actId="207"/>
          <ac:spMkLst>
            <pc:docMk/>
            <pc:sldMk cId="813964883" sldId="415"/>
            <ac:spMk id="33" creationId="{5F5DA205-422A-4631-AF34-AAE3EB85806A}"/>
          </ac:spMkLst>
        </pc:spChg>
        <pc:picChg chg="add mod">
          <ac:chgData name="Tong KuNG" userId="cdea5fa8f2627b4e" providerId="LiveId" clId="{3CFF3FB6-200B-2E4F-A203-65750790A456}" dt="2023-03-23T08:29:17.931" v="17167"/>
          <ac:picMkLst>
            <pc:docMk/>
            <pc:sldMk cId="813964883" sldId="415"/>
            <ac:picMk id="5" creationId="{486BE7FB-35BF-31AD-5085-C91E062D5675}"/>
          </ac:picMkLst>
        </pc:picChg>
        <pc:picChg chg="del mod">
          <ac:chgData name="Tong KuNG" userId="cdea5fa8f2627b4e" providerId="LiveId" clId="{3CFF3FB6-200B-2E4F-A203-65750790A456}" dt="2023-03-20T02:53:45.865" v="16203" actId="478"/>
          <ac:picMkLst>
            <pc:docMk/>
            <pc:sldMk cId="813964883" sldId="415"/>
            <ac:picMk id="5" creationId="{A96675E3-FFF2-2E0E-FED2-1F5FF177660C}"/>
          </ac:picMkLst>
        </pc:picChg>
        <pc:picChg chg="add del mod">
          <ac:chgData name="Tong KuNG" userId="cdea5fa8f2627b4e" providerId="LiveId" clId="{3CFF3FB6-200B-2E4F-A203-65750790A456}" dt="2023-03-23T08:36:31.938" v="17245" actId="478"/>
          <ac:picMkLst>
            <pc:docMk/>
            <pc:sldMk cId="813964883" sldId="415"/>
            <ac:picMk id="13" creationId="{B23AB96B-8666-E042-8DDF-3E010A9EAB74}"/>
          </ac:picMkLst>
        </pc:picChg>
        <pc:picChg chg="add mod">
          <ac:chgData name="Tong KuNG" userId="cdea5fa8f2627b4e" providerId="LiveId" clId="{3CFF3FB6-200B-2E4F-A203-65750790A456}" dt="2023-03-23T08:36:32.729" v="17246"/>
          <ac:picMkLst>
            <pc:docMk/>
            <pc:sldMk cId="813964883" sldId="415"/>
            <ac:picMk id="14" creationId="{0EF6A8B7-1A0E-9922-07F8-826F570CC780}"/>
          </ac:picMkLst>
        </pc:picChg>
      </pc:sldChg>
      <pc:sldChg chg="add del">
        <pc:chgData name="Tong KuNG" userId="cdea5fa8f2627b4e" providerId="LiveId" clId="{3CFF3FB6-200B-2E4F-A203-65750790A456}" dt="2023-03-20T02:56:02.926" v="16241"/>
        <pc:sldMkLst>
          <pc:docMk/>
          <pc:sldMk cId="3658499225" sldId="416"/>
        </pc:sldMkLst>
      </pc:sldChg>
      <pc:sldMasterChg chg="setBg modSldLayout">
        <pc:chgData name="Tong KuNG" userId="cdea5fa8f2627b4e" providerId="LiveId" clId="{3CFF3FB6-200B-2E4F-A203-65750790A456}" dt="2023-03-23T08:32:21.071" v="17190"/>
        <pc:sldMasterMkLst>
          <pc:docMk/>
          <pc:sldMasterMk cId="1333350857" sldId="2147483648"/>
        </pc:sldMasterMkLst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238593440" sldId="2147483649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143597582" sldId="2147483650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369261791" sldId="2147483651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4249783314" sldId="2147483652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974945438" sldId="2147483653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714053031" sldId="2147483654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1690416056" sldId="2147483655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599669385" sldId="2147483656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4178633269" sldId="2147483657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216855361" sldId="2147483658"/>
          </pc:sldLayoutMkLst>
        </pc:sldLayoutChg>
        <pc:sldLayoutChg chg="setBg">
          <pc:chgData name="Tong KuNG" userId="cdea5fa8f2627b4e" providerId="LiveId" clId="{3CFF3FB6-200B-2E4F-A203-65750790A456}" dt="2023-03-23T08:32:21.071" v="17190"/>
          <pc:sldLayoutMkLst>
            <pc:docMk/>
            <pc:sldMasterMk cId="1333350857" sldId="2147483648"/>
            <pc:sldLayoutMk cId="3857468299" sldId="2147483659"/>
          </pc:sldLayoutMkLst>
        </pc:sldLayoutChg>
      </pc:sldMasterChg>
    </pc:docChg>
  </pc:docChgLst>
  <pc:docChgLst>
    <pc:chgData name="Tong KuNG" userId="cdea5fa8f2627b4e" providerId="LiveId" clId="{FA5B9D27-B338-7C4A-8DA9-1B3D2F87039C}"/>
    <pc:docChg chg="custSel modSld">
      <pc:chgData name="Tong KuNG" userId="cdea5fa8f2627b4e" providerId="LiveId" clId="{FA5B9D27-B338-7C4A-8DA9-1B3D2F87039C}" dt="2023-03-23T08:49:26.137" v="124" actId="20577"/>
      <pc:docMkLst>
        <pc:docMk/>
      </pc:docMkLst>
      <pc:sldChg chg="modNotesTx">
        <pc:chgData name="Tong KuNG" userId="cdea5fa8f2627b4e" providerId="LiveId" clId="{FA5B9D27-B338-7C4A-8DA9-1B3D2F87039C}" dt="2023-03-23T08:47:42.035" v="101" actId="20577"/>
        <pc:sldMkLst>
          <pc:docMk/>
          <pc:sldMk cId="1825184177" sldId="337"/>
        </pc:sldMkLst>
      </pc:sldChg>
      <pc:sldChg chg="modNotesTx">
        <pc:chgData name="Tong KuNG" userId="cdea5fa8f2627b4e" providerId="LiveId" clId="{FA5B9D27-B338-7C4A-8DA9-1B3D2F87039C}" dt="2023-03-23T08:46:51.083" v="2" actId="20577"/>
        <pc:sldMkLst>
          <pc:docMk/>
          <pc:sldMk cId="1097646978" sldId="339"/>
        </pc:sldMkLst>
      </pc:sldChg>
      <pc:sldChg chg="modNotesTx">
        <pc:chgData name="Tong KuNG" userId="cdea5fa8f2627b4e" providerId="LiveId" clId="{FA5B9D27-B338-7C4A-8DA9-1B3D2F87039C}" dt="2023-03-23T08:49:06.048" v="119" actId="20577"/>
        <pc:sldMkLst>
          <pc:docMk/>
          <pc:sldMk cId="1680771620" sldId="361"/>
        </pc:sldMkLst>
      </pc:sldChg>
      <pc:sldChg chg="modNotesTx">
        <pc:chgData name="Tong KuNG" userId="cdea5fa8f2627b4e" providerId="LiveId" clId="{FA5B9D27-B338-7C4A-8DA9-1B3D2F87039C}" dt="2023-03-23T08:49:10.002" v="120" actId="20577"/>
        <pc:sldMkLst>
          <pc:docMk/>
          <pc:sldMk cId="621911274" sldId="363"/>
        </pc:sldMkLst>
      </pc:sldChg>
      <pc:sldChg chg="modNotesTx">
        <pc:chgData name="Tong KuNG" userId="cdea5fa8f2627b4e" providerId="LiveId" clId="{FA5B9D27-B338-7C4A-8DA9-1B3D2F87039C}" dt="2023-03-23T08:49:01.971" v="118" actId="20577"/>
        <pc:sldMkLst>
          <pc:docMk/>
          <pc:sldMk cId="4275023430" sldId="368"/>
        </pc:sldMkLst>
      </pc:sldChg>
      <pc:sldChg chg="modNotesTx">
        <pc:chgData name="Tong KuNG" userId="cdea5fa8f2627b4e" providerId="LiveId" clId="{FA5B9D27-B338-7C4A-8DA9-1B3D2F87039C}" dt="2023-03-23T08:48:57.335" v="117" actId="20577"/>
        <pc:sldMkLst>
          <pc:docMk/>
          <pc:sldMk cId="3733274275" sldId="370"/>
        </pc:sldMkLst>
      </pc:sldChg>
      <pc:sldChg chg="modNotesTx">
        <pc:chgData name="Tong KuNG" userId="cdea5fa8f2627b4e" providerId="LiveId" clId="{FA5B9D27-B338-7C4A-8DA9-1B3D2F87039C}" dt="2023-03-23T08:48:46.492" v="115" actId="20577"/>
        <pc:sldMkLst>
          <pc:docMk/>
          <pc:sldMk cId="3695278271" sldId="375"/>
        </pc:sldMkLst>
      </pc:sldChg>
      <pc:sldChg chg="addSp delSp modSp mod delAnim modNotesTx">
        <pc:chgData name="Tong KuNG" userId="cdea5fa8f2627b4e" providerId="LiveId" clId="{FA5B9D27-B338-7C4A-8DA9-1B3D2F87039C}" dt="2023-03-23T08:48:21.006" v="114" actId="1076"/>
        <pc:sldMkLst>
          <pc:docMk/>
          <pc:sldMk cId="2371388940" sldId="381"/>
        </pc:sldMkLst>
        <pc:spChg chg="add mod">
          <ac:chgData name="Tong KuNG" userId="cdea5fa8f2627b4e" providerId="LiveId" clId="{FA5B9D27-B338-7C4A-8DA9-1B3D2F87039C}" dt="2023-03-23T08:48:21.006" v="114" actId="1076"/>
          <ac:spMkLst>
            <pc:docMk/>
            <pc:sldMk cId="2371388940" sldId="381"/>
            <ac:spMk id="13" creationId="{2B971411-CF79-5A64-4D44-C6B6F91CE5DC}"/>
          </ac:spMkLst>
        </pc:spChg>
        <pc:picChg chg="del">
          <ac:chgData name="Tong KuNG" userId="cdea5fa8f2627b4e" providerId="LiveId" clId="{FA5B9D27-B338-7C4A-8DA9-1B3D2F87039C}" dt="2023-03-23T08:47:01.210" v="4" actId="478"/>
          <ac:picMkLst>
            <pc:docMk/>
            <pc:sldMk cId="2371388940" sldId="381"/>
            <ac:picMk id="4" creationId="{C2FF2F0F-EA4A-91CA-0ECE-3FBF9F419073}"/>
          </ac:picMkLst>
        </pc:picChg>
        <pc:picChg chg="del">
          <ac:chgData name="Tong KuNG" userId="cdea5fa8f2627b4e" providerId="LiveId" clId="{FA5B9D27-B338-7C4A-8DA9-1B3D2F87039C}" dt="2023-03-23T08:46:57.541" v="3" actId="478"/>
          <ac:picMkLst>
            <pc:docMk/>
            <pc:sldMk cId="2371388940" sldId="381"/>
            <ac:picMk id="9" creationId="{25DEB6A8-1EA2-4672-0176-F11887C46C3C}"/>
          </ac:picMkLst>
        </pc:picChg>
      </pc:sldChg>
      <pc:sldChg chg="modNotesTx">
        <pc:chgData name="Tong KuNG" userId="cdea5fa8f2627b4e" providerId="LiveId" clId="{FA5B9D27-B338-7C4A-8DA9-1B3D2F87039C}" dt="2023-03-23T08:46:44.165" v="0" actId="20577"/>
        <pc:sldMkLst>
          <pc:docMk/>
          <pc:sldMk cId="3479801562" sldId="383"/>
        </pc:sldMkLst>
      </pc:sldChg>
      <pc:sldChg chg="modNotesTx">
        <pc:chgData name="Tong KuNG" userId="cdea5fa8f2627b4e" providerId="LiveId" clId="{FA5B9D27-B338-7C4A-8DA9-1B3D2F87039C}" dt="2023-03-23T08:47:39.307" v="100" actId="20577"/>
        <pc:sldMkLst>
          <pc:docMk/>
          <pc:sldMk cId="4208665629" sldId="392"/>
        </pc:sldMkLst>
      </pc:sldChg>
      <pc:sldChg chg="modNotesTx">
        <pc:chgData name="Tong KuNG" userId="cdea5fa8f2627b4e" providerId="LiveId" clId="{FA5B9D27-B338-7C4A-8DA9-1B3D2F87039C}" dt="2023-03-23T08:49:17.737" v="122" actId="20577"/>
        <pc:sldMkLst>
          <pc:docMk/>
          <pc:sldMk cId="3202353629" sldId="393"/>
        </pc:sldMkLst>
      </pc:sldChg>
      <pc:sldChg chg="modNotesTx">
        <pc:chgData name="Tong KuNG" userId="cdea5fa8f2627b4e" providerId="LiveId" clId="{FA5B9D27-B338-7C4A-8DA9-1B3D2F87039C}" dt="2023-03-23T08:47:46.163" v="102" actId="20577"/>
        <pc:sldMkLst>
          <pc:docMk/>
          <pc:sldMk cId="1383521753" sldId="397"/>
        </pc:sldMkLst>
      </pc:sldChg>
      <pc:sldChg chg="modNotesTx">
        <pc:chgData name="Tong KuNG" userId="cdea5fa8f2627b4e" providerId="LiveId" clId="{FA5B9D27-B338-7C4A-8DA9-1B3D2F87039C}" dt="2023-03-23T08:49:14.622" v="121" actId="20577"/>
        <pc:sldMkLst>
          <pc:docMk/>
          <pc:sldMk cId="2787544217" sldId="407"/>
        </pc:sldMkLst>
      </pc:sldChg>
      <pc:sldChg chg="modNotesTx">
        <pc:chgData name="Tong KuNG" userId="cdea5fa8f2627b4e" providerId="LiveId" clId="{FA5B9D27-B338-7C4A-8DA9-1B3D2F87039C}" dt="2023-03-23T08:48:52.580" v="116" actId="20577"/>
        <pc:sldMkLst>
          <pc:docMk/>
          <pc:sldMk cId="1965926844" sldId="412"/>
        </pc:sldMkLst>
      </pc:sldChg>
      <pc:sldChg chg="modNotesTx">
        <pc:chgData name="Tong KuNG" userId="cdea5fa8f2627b4e" providerId="LiveId" clId="{FA5B9D27-B338-7C4A-8DA9-1B3D2F87039C}" dt="2023-03-23T08:49:22.503" v="123" actId="20577"/>
        <pc:sldMkLst>
          <pc:docMk/>
          <pc:sldMk cId="3624313191" sldId="413"/>
        </pc:sldMkLst>
      </pc:sldChg>
      <pc:sldChg chg="modNotesTx">
        <pc:chgData name="Tong KuNG" userId="cdea5fa8f2627b4e" providerId="LiveId" clId="{FA5B9D27-B338-7C4A-8DA9-1B3D2F87039C}" dt="2023-03-23T08:49:26.137" v="124" actId="20577"/>
        <pc:sldMkLst>
          <pc:docMk/>
          <pc:sldMk cId="725630603" sldId="4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40CB9-5B5C-234A-895F-AD9E48A7D72D}" type="datetimeFigureOut">
              <a:rPr lang="en-TH" smtClean="0"/>
              <a:t>23/6/2023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23397-7E01-1A47-B3B5-21916B1FFF4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5897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82677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7506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042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39797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374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0961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54025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967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84664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676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5EE8C-4467-4E18-B35B-0434C222F6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02245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5EE8C-4467-4E18-B35B-0434C222F6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06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5EE8C-4467-4E18-B35B-0434C222F6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24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34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560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36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974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37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62730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28134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3450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2974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4283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6065B-92AB-4481-AC62-4462D22855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6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9774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47636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397-7E01-1A47-B3B5-21916B1FFF48}" type="slidenum">
              <a:rPr lang="en-TH" smtClean="0"/>
              <a:t>16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2253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6F33-69DF-1C9B-2FDB-BC06E6E62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B115E-E6C4-2A85-4220-ACB558EF0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6CEE3-2523-890F-F5A5-9F8AD81F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7B99-2855-F54F-BB93-8955AE36DAD0}" type="datetime1">
              <a:rPr lang="en-US" smtClean="0"/>
              <a:t>6/23/23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029EB-547A-1722-472B-68E6B099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74AE1-88DD-A724-14DC-27092C04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3859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0E5B-3A8E-F636-BB90-9E48279D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39A78-8F5E-0BC2-13D9-DC5617352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550E3-4BD4-1F4D-775D-D5431887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DF94-A81F-DA42-A57C-8816F9111607}" type="datetime1">
              <a:rPr lang="en-US" smtClean="0"/>
              <a:t>6/23/23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446A4-57E1-5925-F480-DDA3940F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EA11E-A882-494D-BDCC-D8A4EE01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685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C33614-ADE1-ED4A-375A-0DF8D95EA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66C87-6E35-AA6A-C394-9CF5DA729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E2A96-B9E6-E47D-8150-30FAAC4C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93F9-77DB-0C49-B345-02F323C75861}" type="datetime1">
              <a:rPr lang="en-US" smtClean="0"/>
              <a:t>6/23/23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85FE-4085-42E3-8703-45107C6E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4F28B-723F-0EB2-8FC2-0257CF7B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574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87C6-BD75-C2FB-31E3-AF4C4188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6E174-14BE-C44A-C1FA-57EFFCC4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C3A89-1D64-9CF2-A8C6-89C549DD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129D6-6CDB-5048-B7E7-892E50575FCB}" type="datetime1">
              <a:rPr lang="en-US" smtClean="0"/>
              <a:t>6/23/23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6DA1-AF91-4911-7242-28F28040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607A2-BD93-EFA2-8FDE-82C2A639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4359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DED-64EB-B8C0-F245-6BEBA8DDE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C8006-1515-FCC1-44C3-61AA44771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81D45-FC41-995C-C920-5B69FED4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6B4E-1B4B-BE49-8C9B-CB55B307A1CE}" type="datetime1">
              <a:rPr lang="en-US" smtClean="0"/>
              <a:t>6/23/23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67256-1CBB-BC9C-C971-6B4BBC10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CFE55-2FC3-9DE9-A8E6-388B260A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6926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7B1F-149A-33E5-E7C6-3499F1AC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8271-FA71-2032-F472-A9D821556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D01FD-D20D-64B2-3C14-5916F1202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76B6C-EE7C-7F22-6C1B-C4EE506A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C615-1898-644E-9C6B-5E6B9BA741EE}" type="datetime1">
              <a:rPr lang="en-US" smtClean="0"/>
              <a:t>6/23/23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9B847-89C4-F5D0-10F2-EBB9D301D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94A29-1D7D-82E3-0E10-59C12B51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4978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052A-D4C1-6F07-58EF-537CBB04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265CD-1926-F2D9-73FA-29AEC1DC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C4C2B-6C9C-445F-586B-A9C5737DD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32562-F31B-A5CD-8732-D0D1C803A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CF84C-7C0B-2641-11C0-1FFBA88A1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5C94E-BAA9-99DE-0F91-28E5FE21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55B2-0144-1B4F-AF81-61BB8D322114}" type="datetime1">
              <a:rPr lang="en-US" smtClean="0"/>
              <a:t>6/23/23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903CD-CCC9-AD39-DFF2-DCB67062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86430-3CA3-1848-95B0-A2317023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7494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66FD-B166-BAB2-FA23-3CEF7EF1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A6C9B-5104-538C-6A35-FABF94EF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7B48F-7BEB-0342-9BAB-55A313C511C8}" type="datetime1">
              <a:rPr lang="en-US" smtClean="0"/>
              <a:t>6/23/23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10B8A-4644-2CB6-A776-3EF73E59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DFBF6-8957-F4AA-170E-5E5690D3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1405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25856-CAEB-4E2F-4208-9D017D3B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DB04-83FB-144A-BCDA-7D5C9800293D}" type="datetime1">
              <a:rPr lang="en-US" smtClean="0"/>
              <a:t>6/23/23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57BC2-0D1C-BF22-7688-D6284CE5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7B866-1BE5-2D6E-6301-D4C30A24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041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26F0-9303-2D1E-BEC1-4E527B29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9108-FA9A-8735-C972-97212D1F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72DE8-4743-9E90-C274-540A07201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B6E42-0B4A-82F6-EA2D-D910BDD4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480F-9F68-AF4D-BC9F-A2EB15567F4E}" type="datetime1">
              <a:rPr lang="en-US" smtClean="0"/>
              <a:t>6/23/23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6DEE1-ABD2-A41F-EE2B-97307153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3F1AB-B885-3E61-3F91-F67BED30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9966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483B-9B15-C9AD-DCE2-40BA4BDA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70076-A1CE-65FC-23D2-1E6EF03B9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F20D0-34D5-496C-7FD5-DD2F681CF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05C1D-E044-43B8-E23E-54ACB732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B67A-A3E0-584E-B690-9A4EB792A21D}" type="datetime1">
              <a:rPr lang="en-US" smtClean="0"/>
              <a:t>6/23/23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94FCF-9522-B678-EED5-272018C9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71277-0051-ACA1-BC67-59206227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7863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B91299-C601-9BA0-365D-07FAA15A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5A040-B68E-3DB5-AFB8-CDAF0DC9F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3615B-C369-52E1-CF39-C512CDB92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EA202-5832-5C48-A7CD-4B2EB25AFF36}" type="datetime1">
              <a:rPr lang="en-US" smtClean="0"/>
              <a:t>6/23/23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6C301-C410-9BF7-711B-4D115F6D8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5EFE7-82F1-886B-5538-216FEBACF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B1284-6646-4240-A08E-4492AC1EA56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3335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182D396-EC2D-4435-A2E7-2BE57CF6A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85B6A842-7411-4FE2-A63A-C06431663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14000"/>
          </a:xfrm>
          <a:custGeom>
            <a:avLst/>
            <a:gdLst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563475 w 12192000"/>
              <a:gd name="connsiteY15" fmla="*/ 2792135 h 3414000"/>
              <a:gd name="connsiteX16" fmla="*/ 10136739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136739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93914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93914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93914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15460 w 12192000"/>
              <a:gd name="connsiteY5" fmla="*/ 3343718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096804 w 12192000"/>
              <a:gd name="connsiteY4" fmla="*/ 3337419 h 3414000"/>
              <a:gd name="connsiteX5" fmla="*/ 12015460 w 12192000"/>
              <a:gd name="connsiteY5" fmla="*/ 3343718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60312 w 12192000"/>
              <a:gd name="connsiteY22" fmla="*/ 32121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305050 w 12192000"/>
              <a:gd name="connsiteY21" fmla="*/ 3162300 h 3414000"/>
              <a:gd name="connsiteX22" fmla="*/ 2046142 w 12192000"/>
              <a:gd name="connsiteY22" fmla="*/ 3203263 h 3414000"/>
              <a:gd name="connsiteX23" fmla="*/ 1560312 w 12192000"/>
              <a:gd name="connsiteY23" fmla="*/ 3212173 h 3414000"/>
              <a:gd name="connsiteX24" fmla="*/ 1304604 w 12192000"/>
              <a:gd name="connsiteY24" fmla="*/ 3185587 h 3414000"/>
              <a:gd name="connsiteX25" fmla="*/ 1160924 w 12192000"/>
              <a:gd name="connsiteY25" fmla="*/ 3219675 h 3414000"/>
              <a:gd name="connsiteX26" fmla="*/ 909691 w 12192000"/>
              <a:gd name="connsiteY26" fmla="*/ 3216917 h 3414000"/>
              <a:gd name="connsiteX27" fmla="*/ 764022 w 12192000"/>
              <a:gd name="connsiteY27" fmla="*/ 3235844 h 3414000"/>
              <a:gd name="connsiteX28" fmla="*/ 701916 w 12192000"/>
              <a:gd name="connsiteY28" fmla="*/ 3250221 h 3414000"/>
              <a:gd name="connsiteX29" fmla="*/ 408703 w 12192000"/>
              <a:gd name="connsiteY29" fmla="*/ 3323459 h 3414000"/>
              <a:gd name="connsiteX30" fmla="*/ 369867 w 12192000"/>
              <a:gd name="connsiteY30" fmla="*/ 3339093 h 3414000"/>
              <a:gd name="connsiteX31" fmla="*/ 318912 w 12192000"/>
              <a:gd name="connsiteY31" fmla="*/ 3367911 h 3414000"/>
              <a:gd name="connsiteX32" fmla="*/ 119549 w 12192000"/>
              <a:gd name="connsiteY32" fmla="*/ 3404650 h 3414000"/>
              <a:gd name="connsiteX33" fmla="*/ 0 w 12192000"/>
              <a:gd name="connsiteY33" fmla="*/ 3414000 h 3414000"/>
              <a:gd name="connsiteX34" fmla="*/ 0 w 12192000"/>
              <a:gd name="connsiteY34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560312 w 12192000"/>
              <a:gd name="connsiteY23" fmla="*/ 3212173 h 3414000"/>
              <a:gd name="connsiteX24" fmla="*/ 1304604 w 12192000"/>
              <a:gd name="connsiteY24" fmla="*/ 3185587 h 3414000"/>
              <a:gd name="connsiteX25" fmla="*/ 1160924 w 12192000"/>
              <a:gd name="connsiteY25" fmla="*/ 3219675 h 3414000"/>
              <a:gd name="connsiteX26" fmla="*/ 909691 w 12192000"/>
              <a:gd name="connsiteY26" fmla="*/ 3216917 h 3414000"/>
              <a:gd name="connsiteX27" fmla="*/ 764022 w 12192000"/>
              <a:gd name="connsiteY27" fmla="*/ 3235844 h 3414000"/>
              <a:gd name="connsiteX28" fmla="*/ 701916 w 12192000"/>
              <a:gd name="connsiteY28" fmla="*/ 3250221 h 3414000"/>
              <a:gd name="connsiteX29" fmla="*/ 408703 w 12192000"/>
              <a:gd name="connsiteY29" fmla="*/ 3323459 h 3414000"/>
              <a:gd name="connsiteX30" fmla="*/ 369867 w 12192000"/>
              <a:gd name="connsiteY30" fmla="*/ 3339093 h 3414000"/>
              <a:gd name="connsiteX31" fmla="*/ 318912 w 12192000"/>
              <a:gd name="connsiteY31" fmla="*/ 3367911 h 3414000"/>
              <a:gd name="connsiteX32" fmla="*/ 119549 w 12192000"/>
              <a:gd name="connsiteY32" fmla="*/ 3404650 h 3414000"/>
              <a:gd name="connsiteX33" fmla="*/ 0 w 12192000"/>
              <a:gd name="connsiteY33" fmla="*/ 3414000 h 3414000"/>
              <a:gd name="connsiteX34" fmla="*/ 0 w 12192000"/>
              <a:gd name="connsiteY34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73250 w 12192000"/>
              <a:gd name="connsiteY23" fmla="*/ 31623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724642 w 12192000"/>
              <a:gd name="connsiteY17" fmla="*/ 28379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724642 w 12192000"/>
              <a:gd name="connsiteY17" fmla="*/ 28379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43114 w 12192000"/>
              <a:gd name="connsiteY16" fmla="*/ 2798726 h 3414000"/>
              <a:gd name="connsiteX17" fmla="*/ 9724642 w 12192000"/>
              <a:gd name="connsiteY17" fmla="*/ 28379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44450 w 12192000"/>
              <a:gd name="connsiteY15" fmla="*/ 2833410 h 3414000"/>
              <a:gd name="connsiteX16" fmla="*/ 10343114 w 12192000"/>
              <a:gd name="connsiteY16" fmla="*/ 2798726 h 3414000"/>
              <a:gd name="connsiteX17" fmla="*/ 9724642 w 12192000"/>
              <a:gd name="connsiteY17" fmla="*/ 28379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44450 w 12192000"/>
              <a:gd name="connsiteY15" fmla="*/ 2833410 h 3414000"/>
              <a:gd name="connsiteX16" fmla="*/ 10343114 w 12192000"/>
              <a:gd name="connsiteY16" fmla="*/ 2798726 h 3414000"/>
              <a:gd name="connsiteX17" fmla="*/ 9724642 w 12192000"/>
              <a:gd name="connsiteY17" fmla="*/ 2837965 h 3414000"/>
              <a:gd name="connsiteX18" fmla="*/ 8039917 w 12192000"/>
              <a:gd name="connsiteY18" fmla="*/ 28340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44450 w 12192000"/>
              <a:gd name="connsiteY15" fmla="*/ 2833410 h 3414000"/>
              <a:gd name="connsiteX16" fmla="*/ 10343114 w 12192000"/>
              <a:gd name="connsiteY16" fmla="*/ 2798726 h 3414000"/>
              <a:gd name="connsiteX17" fmla="*/ 9724642 w 12192000"/>
              <a:gd name="connsiteY17" fmla="*/ 2837965 h 3414000"/>
              <a:gd name="connsiteX18" fmla="*/ 8039917 w 12192000"/>
              <a:gd name="connsiteY18" fmla="*/ 28340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279650 w 12192000"/>
              <a:gd name="connsiteY21" fmla="*/ 3187700 h 3414000"/>
              <a:gd name="connsiteX22" fmla="*/ 2046142 w 12192000"/>
              <a:gd name="connsiteY22" fmla="*/ 3203263 h 3414000"/>
              <a:gd name="connsiteX23" fmla="*/ 1835150 w 12192000"/>
              <a:gd name="connsiteY23" fmla="*/ 3200400 h 3414000"/>
              <a:gd name="connsiteX24" fmla="*/ 1560312 w 12192000"/>
              <a:gd name="connsiteY24" fmla="*/ 3212173 h 3414000"/>
              <a:gd name="connsiteX25" fmla="*/ 1304604 w 12192000"/>
              <a:gd name="connsiteY25" fmla="*/ 3185587 h 3414000"/>
              <a:gd name="connsiteX26" fmla="*/ 1160924 w 12192000"/>
              <a:gd name="connsiteY26" fmla="*/ 3219675 h 3414000"/>
              <a:gd name="connsiteX27" fmla="*/ 909691 w 12192000"/>
              <a:gd name="connsiteY27" fmla="*/ 3216917 h 3414000"/>
              <a:gd name="connsiteX28" fmla="*/ 764022 w 12192000"/>
              <a:gd name="connsiteY28" fmla="*/ 3235844 h 3414000"/>
              <a:gd name="connsiteX29" fmla="*/ 701916 w 12192000"/>
              <a:gd name="connsiteY29" fmla="*/ 3250221 h 3414000"/>
              <a:gd name="connsiteX30" fmla="*/ 408703 w 12192000"/>
              <a:gd name="connsiteY30" fmla="*/ 3323459 h 3414000"/>
              <a:gd name="connsiteX31" fmla="*/ 369867 w 12192000"/>
              <a:gd name="connsiteY31" fmla="*/ 3339093 h 3414000"/>
              <a:gd name="connsiteX32" fmla="*/ 318912 w 12192000"/>
              <a:gd name="connsiteY32" fmla="*/ 3367911 h 3414000"/>
              <a:gd name="connsiteX33" fmla="*/ 119549 w 12192000"/>
              <a:gd name="connsiteY33" fmla="*/ 3404650 h 3414000"/>
              <a:gd name="connsiteX34" fmla="*/ 0 w 12192000"/>
              <a:gd name="connsiteY34" fmla="*/ 3414000 h 3414000"/>
              <a:gd name="connsiteX35" fmla="*/ 0 w 12192000"/>
              <a:gd name="connsiteY35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1059177 w 12192000"/>
              <a:gd name="connsiteY14" fmla="*/ 2907018 h 3414000"/>
              <a:gd name="connsiteX15" fmla="*/ 10939288 w 12192000"/>
              <a:gd name="connsiteY15" fmla="*/ 2855023 h 3414000"/>
              <a:gd name="connsiteX16" fmla="*/ 10744450 w 12192000"/>
              <a:gd name="connsiteY16" fmla="*/ 2833410 h 3414000"/>
              <a:gd name="connsiteX17" fmla="*/ 10343114 w 12192000"/>
              <a:gd name="connsiteY17" fmla="*/ 2798726 h 3414000"/>
              <a:gd name="connsiteX18" fmla="*/ 9724642 w 12192000"/>
              <a:gd name="connsiteY18" fmla="*/ 2837965 h 3414000"/>
              <a:gd name="connsiteX19" fmla="*/ 8039917 w 12192000"/>
              <a:gd name="connsiteY19" fmla="*/ 2834055 h 3414000"/>
              <a:gd name="connsiteX20" fmla="*/ 6923165 w 12192000"/>
              <a:gd name="connsiteY20" fmla="*/ 2920979 h 3414000"/>
              <a:gd name="connsiteX21" fmla="*/ 3308916 w 12192000"/>
              <a:gd name="connsiteY21" fmla="*/ 3049911 h 3414000"/>
              <a:gd name="connsiteX22" fmla="*/ 2279650 w 12192000"/>
              <a:gd name="connsiteY22" fmla="*/ 3187700 h 3414000"/>
              <a:gd name="connsiteX23" fmla="*/ 2046142 w 12192000"/>
              <a:gd name="connsiteY23" fmla="*/ 3203263 h 3414000"/>
              <a:gd name="connsiteX24" fmla="*/ 1835150 w 12192000"/>
              <a:gd name="connsiteY24" fmla="*/ 3200400 h 3414000"/>
              <a:gd name="connsiteX25" fmla="*/ 1560312 w 12192000"/>
              <a:gd name="connsiteY25" fmla="*/ 3212173 h 3414000"/>
              <a:gd name="connsiteX26" fmla="*/ 1304604 w 12192000"/>
              <a:gd name="connsiteY26" fmla="*/ 3185587 h 3414000"/>
              <a:gd name="connsiteX27" fmla="*/ 1160924 w 12192000"/>
              <a:gd name="connsiteY27" fmla="*/ 3219675 h 3414000"/>
              <a:gd name="connsiteX28" fmla="*/ 909691 w 12192000"/>
              <a:gd name="connsiteY28" fmla="*/ 3216917 h 3414000"/>
              <a:gd name="connsiteX29" fmla="*/ 764022 w 12192000"/>
              <a:gd name="connsiteY29" fmla="*/ 3235844 h 3414000"/>
              <a:gd name="connsiteX30" fmla="*/ 701916 w 12192000"/>
              <a:gd name="connsiteY30" fmla="*/ 3250221 h 3414000"/>
              <a:gd name="connsiteX31" fmla="*/ 408703 w 12192000"/>
              <a:gd name="connsiteY31" fmla="*/ 3323459 h 3414000"/>
              <a:gd name="connsiteX32" fmla="*/ 369867 w 12192000"/>
              <a:gd name="connsiteY32" fmla="*/ 3339093 h 3414000"/>
              <a:gd name="connsiteX33" fmla="*/ 318912 w 12192000"/>
              <a:gd name="connsiteY33" fmla="*/ 3367911 h 3414000"/>
              <a:gd name="connsiteX34" fmla="*/ 119549 w 12192000"/>
              <a:gd name="connsiteY34" fmla="*/ 3404650 h 3414000"/>
              <a:gd name="connsiteX35" fmla="*/ 0 w 12192000"/>
              <a:gd name="connsiteY35" fmla="*/ 3414000 h 3414000"/>
              <a:gd name="connsiteX36" fmla="*/ 0 w 12192000"/>
              <a:gd name="connsiteY36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1053220 w 12192000"/>
              <a:gd name="connsiteY14" fmla="*/ 2918932 h 3414000"/>
              <a:gd name="connsiteX15" fmla="*/ 10939288 w 12192000"/>
              <a:gd name="connsiteY15" fmla="*/ 2855023 h 3414000"/>
              <a:gd name="connsiteX16" fmla="*/ 10744450 w 12192000"/>
              <a:gd name="connsiteY16" fmla="*/ 2833410 h 3414000"/>
              <a:gd name="connsiteX17" fmla="*/ 10343114 w 12192000"/>
              <a:gd name="connsiteY17" fmla="*/ 2798726 h 3414000"/>
              <a:gd name="connsiteX18" fmla="*/ 9724642 w 12192000"/>
              <a:gd name="connsiteY18" fmla="*/ 2837965 h 3414000"/>
              <a:gd name="connsiteX19" fmla="*/ 8039917 w 12192000"/>
              <a:gd name="connsiteY19" fmla="*/ 2834055 h 3414000"/>
              <a:gd name="connsiteX20" fmla="*/ 6923165 w 12192000"/>
              <a:gd name="connsiteY20" fmla="*/ 2920979 h 3414000"/>
              <a:gd name="connsiteX21" fmla="*/ 3308916 w 12192000"/>
              <a:gd name="connsiteY21" fmla="*/ 3049911 h 3414000"/>
              <a:gd name="connsiteX22" fmla="*/ 2279650 w 12192000"/>
              <a:gd name="connsiteY22" fmla="*/ 3187700 h 3414000"/>
              <a:gd name="connsiteX23" fmla="*/ 2046142 w 12192000"/>
              <a:gd name="connsiteY23" fmla="*/ 3203263 h 3414000"/>
              <a:gd name="connsiteX24" fmla="*/ 1835150 w 12192000"/>
              <a:gd name="connsiteY24" fmla="*/ 3200400 h 3414000"/>
              <a:gd name="connsiteX25" fmla="*/ 1560312 w 12192000"/>
              <a:gd name="connsiteY25" fmla="*/ 3212173 h 3414000"/>
              <a:gd name="connsiteX26" fmla="*/ 1304604 w 12192000"/>
              <a:gd name="connsiteY26" fmla="*/ 3185587 h 3414000"/>
              <a:gd name="connsiteX27" fmla="*/ 1160924 w 12192000"/>
              <a:gd name="connsiteY27" fmla="*/ 3219675 h 3414000"/>
              <a:gd name="connsiteX28" fmla="*/ 909691 w 12192000"/>
              <a:gd name="connsiteY28" fmla="*/ 3216917 h 3414000"/>
              <a:gd name="connsiteX29" fmla="*/ 764022 w 12192000"/>
              <a:gd name="connsiteY29" fmla="*/ 3235844 h 3414000"/>
              <a:gd name="connsiteX30" fmla="*/ 701916 w 12192000"/>
              <a:gd name="connsiteY30" fmla="*/ 3250221 h 3414000"/>
              <a:gd name="connsiteX31" fmla="*/ 408703 w 12192000"/>
              <a:gd name="connsiteY31" fmla="*/ 3323459 h 3414000"/>
              <a:gd name="connsiteX32" fmla="*/ 369867 w 12192000"/>
              <a:gd name="connsiteY32" fmla="*/ 3339093 h 3414000"/>
              <a:gd name="connsiteX33" fmla="*/ 318912 w 12192000"/>
              <a:gd name="connsiteY33" fmla="*/ 3367911 h 3414000"/>
              <a:gd name="connsiteX34" fmla="*/ 119549 w 12192000"/>
              <a:gd name="connsiteY34" fmla="*/ 3404650 h 3414000"/>
              <a:gd name="connsiteX35" fmla="*/ 0 w 12192000"/>
              <a:gd name="connsiteY35" fmla="*/ 3414000 h 3414000"/>
              <a:gd name="connsiteX36" fmla="*/ 0 w 12192000"/>
              <a:gd name="connsiteY36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1053220 w 12192000"/>
              <a:gd name="connsiteY14" fmla="*/ 2918932 h 3414000"/>
              <a:gd name="connsiteX15" fmla="*/ 10939288 w 12192000"/>
              <a:gd name="connsiteY15" fmla="*/ 2855023 h 3414000"/>
              <a:gd name="connsiteX16" fmla="*/ 10744450 w 12192000"/>
              <a:gd name="connsiteY16" fmla="*/ 2833410 h 3414000"/>
              <a:gd name="connsiteX17" fmla="*/ 10343114 w 12192000"/>
              <a:gd name="connsiteY17" fmla="*/ 2798726 h 3414000"/>
              <a:gd name="connsiteX18" fmla="*/ 9724642 w 12192000"/>
              <a:gd name="connsiteY18" fmla="*/ 2837965 h 3414000"/>
              <a:gd name="connsiteX19" fmla="*/ 8039917 w 12192000"/>
              <a:gd name="connsiteY19" fmla="*/ 2834055 h 3414000"/>
              <a:gd name="connsiteX20" fmla="*/ 6923165 w 12192000"/>
              <a:gd name="connsiteY20" fmla="*/ 2920979 h 3414000"/>
              <a:gd name="connsiteX21" fmla="*/ 3308916 w 12192000"/>
              <a:gd name="connsiteY21" fmla="*/ 3049911 h 3414000"/>
              <a:gd name="connsiteX22" fmla="*/ 2279650 w 12192000"/>
              <a:gd name="connsiteY22" fmla="*/ 3187700 h 3414000"/>
              <a:gd name="connsiteX23" fmla="*/ 2046142 w 12192000"/>
              <a:gd name="connsiteY23" fmla="*/ 3203263 h 3414000"/>
              <a:gd name="connsiteX24" fmla="*/ 1835150 w 12192000"/>
              <a:gd name="connsiteY24" fmla="*/ 3200400 h 3414000"/>
              <a:gd name="connsiteX25" fmla="*/ 1560312 w 12192000"/>
              <a:gd name="connsiteY25" fmla="*/ 3212173 h 3414000"/>
              <a:gd name="connsiteX26" fmla="*/ 1304604 w 12192000"/>
              <a:gd name="connsiteY26" fmla="*/ 3185587 h 3414000"/>
              <a:gd name="connsiteX27" fmla="*/ 1160924 w 12192000"/>
              <a:gd name="connsiteY27" fmla="*/ 3219675 h 3414000"/>
              <a:gd name="connsiteX28" fmla="*/ 909691 w 12192000"/>
              <a:gd name="connsiteY28" fmla="*/ 3216917 h 3414000"/>
              <a:gd name="connsiteX29" fmla="*/ 764022 w 12192000"/>
              <a:gd name="connsiteY29" fmla="*/ 3235844 h 3414000"/>
              <a:gd name="connsiteX30" fmla="*/ 701916 w 12192000"/>
              <a:gd name="connsiteY30" fmla="*/ 3250221 h 3414000"/>
              <a:gd name="connsiteX31" fmla="*/ 408703 w 12192000"/>
              <a:gd name="connsiteY31" fmla="*/ 3323459 h 3414000"/>
              <a:gd name="connsiteX32" fmla="*/ 369867 w 12192000"/>
              <a:gd name="connsiteY32" fmla="*/ 3339093 h 3414000"/>
              <a:gd name="connsiteX33" fmla="*/ 318912 w 12192000"/>
              <a:gd name="connsiteY33" fmla="*/ 3367911 h 3414000"/>
              <a:gd name="connsiteX34" fmla="*/ 119549 w 12192000"/>
              <a:gd name="connsiteY34" fmla="*/ 3404650 h 3414000"/>
              <a:gd name="connsiteX35" fmla="*/ 0 w 12192000"/>
              <a:gd name="connsiteY35" fmla="*/ 3414000 h 3414000"/>
              <a:gd name="connsiteX36" fmla="*/ 0 w 12192000"/>
              <a:gd name="connsiteY36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85543 w 12192000"/>
              <a:gd name="connsiteY13" fmla="*/ 3085728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9724642 w 12192000"/>
              <a:gd name="connsiteY19" fmla="*/ 2837965 h 3414000"/>
              <a:gd name="connsiteX20" fmla="*/ 8039917 w 12192000"/>
              <a:gd name="connsiteY20" fmla="*/ 2834055 h 3414000"/>
              <a:gd name="connsiteX21" fmla="*/ 6923165 w 12192000"/>
              <a:gd name="connsiteY21" fmla="*/ 2920979 h 3414000"/>
              <a:gd name="connsiteX22" fmla="*/ 3308916 w 12192000"/>
              <a:gd name="connsiteY22" fmla="*/ 3049911 h 3414000"/>
              <a:gd name="connsiteX23" fmla="*/ 2279650 w 12192000"/>
              <a:gd name="connsiteY23" fmla="*/ 3187700 h 3414000"/>
              <a:gd name="connsiteX24" fmla="*/ 2046142 w 12192000"/>
              <a:gd name="connsiteY24" fmla="*/ 3203263 h 3414000"/>
              <a:gd name="connsiteX25" fmla="*/ 1835150 w 12192000"/>
              <a:gd name="connsiteY25" fmla="*/ 3200400 h 3414000"/>
              <a:gd name="connsiteX26" fmla="*/ 1560312 w 12192000"/>
              <a:gd name="connsiteY26" fmla="*/ 3212173 h 3414000"/>
              <a:gd name="connsiteX27" fmla="*/ 1304604 w 12192000"/>
              <a:gd name="connsiteY27" fmla="*/ 3185587 h 3414000"/>
              <a:gd name="connsiteX28" fmla="*/ 1160924 w 12192000"/>
              <a:gd name="connsiteY28" fmla="*/ 3219675 h 3414000"/>
              <a:gd name="connsiteX29" fmla="*/ 909691 w 12192000"/>
              <a:gd name="connsiteY29" fmla="*/ 3216917 h 3414000"/>
              <a:gd name="connsiteX30" fmla="*/ 764022 w 12192000"/>
              <a:gd name="connsiteY30" fmla="*/ 3235844 h 3414000"/>
              <a:gd name="connsiteX31" fmla="*/ 701916 w 12192000"/>
              <a:gd name="connsiteY31" fmla="*/ 3250221 h 3414000"/>
              <a:gd name="connsiteX32" fmla="*/ 408703 w 12192000"/>
              <a:gd name="connsiteY32" fmla="*/ 3323459 h 3414000"/>
              <a:gd name="connsiteX33" fmla="*/ 369867 w 12192000"/>
              <a:gd name="connsiteY33" fmla="*/ 3339093 h 3414000"/>
              <a:gd name="connsiteX34" fmla="*/ 318912 w 12192000"/>
              <a:gd name="connsiteY34" fmla="*/ 3367911 h 3414000"/>
              <a:gd name="connsiteX35" fmla="*/ 119549 w 12192000"/>
              <a:gd name="connsiteY35" fmla="*/ 3404650 h 3414000"/>
              <a:gd name="connsiteX36" fmla="*/ 0 w 12192000"/>
              <a:gd name="connsiteY36" fmla="*/ 3414000 h 3414000"/>
              <a:gd name="connsiteX37" fmla="*/ 0 w 12192000"/>
              <a:gd name="connsiteY37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9724642 w 12192000"/>
              <a:gd name="connsiteY19" fmla="*/ 2837965 h 3414000"/>
              <a:gd name="connsiteX20" fmla="*/ 8039917 w 12192000"/>
              <a:gd name="connsiteY20" fmla="*/ 2834055 h 3414000"/>
              <a:gd name="connsiteX21" fmla="*/ 6923165 w 12192000"/>
              <a:gd name="connsiteY21" fmla="*/ 2920979 h 3414000"/>
              <a:gd name="connsiteX22" fmla="*/ 3308916 w 12192000"/>
              <a:gd name="connsiteY22" fmla="*/ 3049911 h 3414000"/>
              <a:gd name="connsiteX23" fmla="*/ 2279650 w 12192000"/>
              <a:gd name="connsiteY23" fmla="*/ 3187700 h 3414000"/>
              <a:gd name="connsiteX24" fmla="*/ 2046142 w 12192000"/>
              <a:gd name="connsiteY24" fmla="*/ 3203263 h 3414000"/>
              <a:gd name="connsiteX25" fmla="*/ 1835150 w 12192000"/>
              <a:gd name="connsiteY25" fmla="*/ 3200400 h 3414000"/>
              <a:gd name="connsiteX26" fmla="*/ 1560312 w 12192000"/>
              <a:gd name="connsiteY26" fmla="*/ 3212173 h 3414000"/>
              <a:gd name="connsiteX27" fmla="*/ 1304604 w 12192000"/>
              <a:gd name="connsiteY27" fmla="*/ 3185587 h 3414000"/>
              <a:gd name="connsiteX28" fmla="*/ 1160924 w 12192000"/>
              <a:gd name="connsiteY28" fmla="*/ 3219675 h 3414000"/>
              <a:gd name="connsiteX29" fmla="*/ 909691 w 12192000"/>
              <a:gd name="connsiteY29" fmla="*/ 3216917 h 3414000"/>
              <a:gd name="connsiteX30" fmla="*/ 764022 w 12192000"/>
              <a:gd name="connsiteY30" fmla="*/ 3235844 h 3414000"/>
              <a:gd name="connsiteX31" fmla="*/ 701916 w 12192000"/>
              <a:gd name="connsiteY31" fmla="*/ 3250221 h 3414000"/>
              <a:gd name="connsiteX32" fmla="*/ 408703 w 12192000"/>
              <a:gd name="connsiteY32" fmla="*/ 3323459 h 3414000"/>
              <a:gd name="connsiteX33" fmla="*/ 369867 w 12192000"/>
              <a:gd name="connsiteY33" fmla="*/ 3339093 h 3414000"/>
              <a:gd name="connsiteX34" fmla="*/ 318912 w 12192000"/>
              <a:gd name="connsiteY34" fmla="*/ 3367911 h 3414000"/>
              <a:gd name="connsiteX35" fmla="*/ 119549 w 12192000"/>
              <a:gd name="connsiteY35" fmla="*/ 3404650 h 3414000"/>
              <a:gd name="connsiteX36" fmla="*/ 0 w 12192000"/>
              <a:gd name="connsiteY36" fmla="*/ 3414000 h 3414000"/>
              <a:gd name="connsiteX37" fmla="*/ 0 w 12192000"/>
              <a:gd name="connsiteY37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112013 w 12192000"/>
              <a:gd name="connsiteY19" fmla="*/ 2847448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94142 w 12192000"/>
              <a:gd name="connsiteY19" fmla="*/ 2817663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94142 w 12192000"/>
              <a:gd name="connsiteY19" fmla="*/ 2817663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82228 w 12192000"/>
              <a:gd name="connsiteY19" fmla="*/ 2811706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82228 w 12192000"/>
              <a:gd name="connsiteY19" fmla="*/ 2811706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82228 w 12192000"/>
              <a:gd name="connsiteY19" fmla="*/ 2811706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55758 w 12192000"/>
              <a:gd name="connsiteY13" fmla="*/ 3091685 h 3414000"/>
              <a:gd name="connsiteX14" fmla="*/ 11200090 w 12192000"/>
              <a:gd name="connsiteY14" fmla="*/ 3038291 h 3414000"/>
              <a:gd name="connsiteX15" fmla="*/ 11053220 w 12192000"/>
              <a:gd name="connsiteY15" fmla="*/ 2918932 h 3414000"/>
              <a:gd name="connsiteX16" fmla="*/ 10939288 w 12192000"/>
              <a:gd name="connsiteY16" fmla="*/ 2855023 h 3414000"/>
              <a:gd name="connsiteX17" fmla="*/ 10744450 w 12192000"/>
              <a:gd name="connsiteY17" fmla="*/ 2833410 h 3414000"/>
              <a:gd name="connsiteX18" fmla="*/ 10343114 w 12192000"/>
              <a:gd name="connsiteY18" fmla="*/ 2798726 h 3414000"/>
              <a:gd name="connsiteX19" fmla="*/ 10082228 w 12192000"/>
              <a:gd name="connsiteY19" fmla="*/ 2811706 h 3414000"/>
              <a:gd name="connsiteX20" fmla="*/ 9724642 w 12192000"/>
              <a:gd name="connsiteY20" fmla="*/ 2837965 h 3414000"/>
              <a:gd name="connsiteX21" fmla="*/ 8039917 w 12192000"/>
              <a:gd name="connsiteY21" fmla="*/ 2834055 h 3414000"/>
              <a:gd name="connsiteX22" fmla="*/ 6923165 w 12192000"/>
              <a:gd name="connsiteY22" fmla="*/ 2920979 h 3414000"/>
              <a:gd name="connsiteX23" fmla="*/ 3308916 w 12192000"/>
              <a:gd name="connsiteY23" fmla="*/ 3049911 h 3414000"/>
              <a:gd name="connsiteX24" fmla="*/ 2279650 w 12192000"/>
              <a:gd name="connsiteY24" fmla="*/ 3187700 h 3414000"/>
              <a:gd name="connsiteX25" fmla="*/ 2046142 w 12192000"/>
              <a:gd name="connsiteY25" fmla="*/ 3203263 h 3414000"/>
              <a:gd name="connsiteX26" fmla="*/ 1835150 w 12192000"/>
              <a:gd name="connsiteY26" fmla="*/ 3200400 h 3414000"/>
              <a:gd name="connsiteX27" fmla="*/ 1560312 w 12192000"/>
              <a:gd name="connsiteY27" fmla="*/ 3212173 h 3414000"/>
              <a:gd name="connsiteX28" fmla="*/ 1304604 w 12192000"/>
              <a:gd name="connsiteY28" fmla="*/ 3185587 h 3414000"/>
              <a:gd name="connsiteX29" fmla="*/ 1160924 w 12192000"/>
              <a:gd name="connsiteY29" fmla="*/ 3219675 h 3414000"/>
              <a:gd name="connsiteX30" fmla="*/ 909691 w 12192000"/>
              <a:gd name="connsiteY30" fmla="*/ 3216917 h 3414000"/>
              <a:gd name="connsiteX31" fmla="*/ 764022 w 12192000"/>
              <a:gd name="connsiteY31" fmla="*/ 3235844 h 3414000"/>
              <a:gd name="connsiteX32" fmla="*/ 701916 w 12192000"/>
              <a:gd name="connsiteY32" fmla="*/ 3250221 h 3414000"/>
              <a:gd name="connsiteX33" fmla="*/ 408703 w 12192000"/>
              <a:gd name="connsiteY33" fmla="*/ 3323459 h 3414000"/>
              <a:gd name="connsiteX34" fmla="*/ 369867 w 12192000"/>
              <a:gd name="connsiteY34" fmla="*/ 3339093 h 3414000"/>
              <a:gd name="connsiteX35" fmla="*/ 318912 w 12192000"/>
              <a:gd name="connsiteY35" fmla="*/ 3367911 h 3414000"/>
              <a:gd name="connsiteX36" fmla="*/ 119549 w 12192000"/>
              <a:gd name="connsiteY36" fmla="*/ 3404650 h 3414000"/>
              <a:gd name="connsiteX37" fmla="*/ 0 w 12192000"/>
              <a:gd name="connsiteY37" fmla="*/ 3414000 h 3414000"/>
              <a:gd name="connsiteX38" fmla="*/ 0 w 12192000"/>
              <a:gd name="connsiteY38" fmla="*/ 0 h 34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92000" h="3414000">
                <a:moveTo>
                  <a:pt x="0" y="0"/>
                </a:moveTo>
                <a:lnTo>
                  <a:pt x="12192000" y="0"/>
                </a:lnTo>
                <a:lnTo>
                  <a:pt x="12192000" y="3363677"/>
                </a:lnTo>
                <a:lnTo>
                  <a:pt x="12141171" y="3348643"/>
                </a:lnTo>
                <a:cubicBezTo>
                  <a:pt x="12130340" y="3352656"/>
                  <a:pt x="12120137" y="3342208"/>
                  <a:pt x="12096804" y="3337419"/>
                </a:cubicBezTo>
                <a:cubicBezTo>
                  <a:pt x="12073471" y="3332630"/>
                  <a:pt x="12025984" y="3353421"/>
                  <a:pt x="12001172" y="3319906"/>
                </a:cubicBezTo>
                <a:cubicBezTo>
                  <a:pt x="11931984" y="3317322"/>
                  <a:pt x="11987030" y="3316977"/>
                  <a:pt x="11929171" y="3326226"/>
                </a:cubicBezTo>
                <a:cubicBezTo>
                  <a:pt x="11931062" y="3332410"/>
                  <a:pt x="11821861" y="3285262"/>
                  <a:pt x="11820782" y="3289139"/>
                </a:cubicBezTo>
                <a:lnTo>
                  <a:pt x="11760586" y="3251827"/>
                </a:lnTo>
                <a:cubicBezTo>
                  <a:pt x="11725035" y="3246909"/>
                  <a:pt x="11677570" y="3253905"/>
                  <a:pt x="11653933" y="3237073"/>
                </a:cubicBezTo>
                <a:cubicBezTo>
                  <a:pt x="11648284" y="3237361"/>
                  <a:pt x="11597503" y="3198993"/>
                  <a:pt x="11577355" y="3211512"/>
                </a:cubicBezTo>
                <a:cubicBezTo>
                  <a:pt x="11529762" y="3203503"/>
                  <a:pt x="11537361" y="3169633"/>
                  <a:pt x="11462173" y="3157413"/>
                </a:cubicBezTo>
                <a:cubicBezTo>
                  <a:pt x="11410782" y="3145332"/>
                  <a:pt x="11394963" y="3124923"/>
                  <a:pt x="11336983" y="3096805"/>
                </a:cubicBezTo>
                <a:cubicBezTo>
                  <a:pt x="11307545" y="3084857"/>
                  <a:pt x="11278574" y="3101437"/>
                  <a:pt x="11255758" y="3091685"/>
                </a:cubicBezTo>
                <a:cubicBezTo>
                  <a:pt x="11232943" y="3081933"/>
                  <a:pt x="11238810" y="3066090"/>
                  <a:pt x="11200090" y="3038291"/>
                </a:cubicBezTo>
                <a:cubicBezTo>
                  <a:pt x="11153789" y="3006660"/>
                  <a:pt x="11084773" y="2967348"/>
                  <a:pt x="11053220" y="2918932"/>
                </a:cubicBezTo>
                <a:cubicBezTo>
                  <a:pt x="11009753" y="2888387"/>
                  <a:pt x="10991742" y="2867291"/>
                  <a:pt x="10939288" y="2855023"/>
                </a:cubicBezTo>
                <a:cubicBezTo>
                  <a:pt x="10775958" y="2834655"/>
                  <a:pt x="10755286" y="2847290"/>
                  <a:pt x="10744450" y="2833410"/>
                </a:cubicBezTo>
                <a:cubicBezTo>
                  <a:pt x="10732967" y="2835610"/>
                  <a:pt x="10488076" y="2783584"/>
                  <a:pt x="10343114" y="2798726"/>
                </a:cubicBezTo>
                <a:cubicBezTo>
                  <a:pt x="10237708" y="2801066"/>
                  <a:pt x="10137651" y="2840908"/>
                  <a:pt x="10082228" y="2811706"/>
                </a:cubicBezTo>
                <a:cubicBezTo>
                  <a:pt x="10002977" y="2836117"/>
                  <a:pt x="10065027" y="2834240"/>
                  <a:pt x="9724642" y="2837965"/>
                </a:cubicBezTo>
                <a:cubicBezTo>
                  <a:pt x="9384257" y="2841690"/>
                  <a:pt x="8208254" y="2743821"/>
                  <a:pt x="8039917" y="2834055"/>
                </a:cubicBezTo>
                <a:cubicBezTo>
                  <a:pt x="7683020" y="2867979"/>
                  <a:pt x="7380768" y="2943417"/>
                  <a:pt x="6923165" y="2920979"/>
                </a:cubicBezTo>
                <a:cubicBezTo>
                  <a:pt x="5970797" y="2826377"/>
                  <a:pt x="4381148" y="3024063"/>
                  <a:pt x="3308916" y="3049911"/>
                </a:cubicBezTo>
                <a:cubicBezTo>
                  <a:pt x="2539230" y="3090131"/>
                  <a:pt x="2490112" y="3162141"/>
                  <a:pt x="2279650" y="3187700"/>
                </a:cubicBezTo>
                <a:cubicBezTo>
                  <a:pt x="2069188" y="3213259"/>
                  <a:pt x="2113875" y="3207496"/>
                  <a:pt x="2046142" y="3203263"/>
                </a:cubicBezTo>
                <a:cubicBezTo>
                  <a:pt x="1978409" y="3199030"/>
                  <a:pt x="1916122" y="3198915"/>
                  <a:pt x="1835150" y="3200400"/>
                </a:cubicBezTo>
                <a:cubicBezTo>
                  <a:pt x="1728778" y="3151085"/>
                  <a:pt x="1655086" y="3208292"/>
                  <a:pt x="1560312" y="3212173"/>
                </a:cubicBezTo>
                <a:cubicBezTo>
                  <a:pt x="1488788" y="3201117"/>
                  <a:pt x="1381396" y="3228826"/>
                  <a:pt x="1304604" y="3185587"/>
                </a:cubicBezTo>
                <a:cubicBezTo>
                  <a:pt x="1214758" y="3240983"/>
                  <a:pt x="1240861" y="3204815"/>
                  <a:pt x="1160924" y="3219675"/>
                </a:cubicBezTo>
                <a:cubicBezTo>
                  <a:pt x="1120940" y="3215838"/>
                  <a:pt x="1029088" y="3185515"/>
                  <a:pt x="909691" y="3216917"/>
                </a:cubicBezTo>
                <a:cubicBezTo>
                  <a:pt x="894584" y="3261614"/>
                  <a:pt x="794971" y="3221232"/>
                  <a:pt x="764022" y="3235844"/>
                </a:cubicBezTo>
                <a:cubicBezTo>
                  <a:pt x="713144" y="3261930"/>
                  <a:pt x="769147" y="3237497"/>
                  <a:pt x="701916" y="3250221"/>
                </a:cubicBezTo>
                <a:cubicBezTo>
                  <a:pt x="644189" y="3215026"/>
                  <a:pt x="469866" y="3373155"/>
                  <a:pt x="408703" y="3323459"/>
                </a:cubicBezTo>
                <a:cubicBezTo>
                  <a:pt x="401506" y="3343302"/>
                  <a:pt x="389128" y="3337529"/>
                  <a:pt x="369867" y="3339093"/>
                </a:cubicBezTo>
                <a:cubicBezTo>
                  <a:pt x="365490" y="3372373"/>
                  <a:pt x="330308" y="3346613"/>
                  <a:pt x="318912" y="3367911"/>
                </a:cubicBezTo>
                <a:cubicBezTo>
                  <a:pt x="256532" y="3381125"/>
                  <a:pt x="186613" y="3396059"/>
                  <a:pt x="119549" y="3404650"/>
                </a:cubicBezTo>
                <a:lnTo>
                  <a:pt x="0" y="3414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B0E1A1AC-EF07-4431-B59B-BD97DC048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1158" y="1598654"/>
            <a:ext cx="8352430" cy="25478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0" name="Picture 6" descr="University Of Tokyo Logo, HD Png Download - kindpng">
            <a:extLst>
              <a:ext uri="{FF2B5EF4-FFF2-40B4-BE49-F238E27FC236}">
                <a16:creationId xmlns:a16="http://schemas.microsoft.com/office/drawing/2014/main" id="{A3A67C93-0559-C462-3268-B269D4A8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0617" y="183153"/>
            <a:ext cx="2582971" cy="7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pture 8">
            <a:extLst>
              <a:ext uri="{FF2B5EF4-FFF2-40B4-BE49-F238E27FC236}">
                <a16:creationId xmlns:a16="http://schemas.microsoft.com/office/drawing/2014/main" id="{9F18282D-6782-506F-9A9E-1A727F5AE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5" t="25632" r="22138" b="27215"/>
          <a:stretch/>
        </p:blipFill>
        <p:spPr bwMode="auto">
          <a:xfrm>
            <a:off x="5244848" y="190712"/>
            <a:ext cx="1615219" cy="8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F30968-28D2-F0F6-1387-B60967A40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092" y="4316634"/>
            <a:ext cx="9466730" cy="1935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Thanapol Phungtua-eng</a:t>
            </a:r>
            <a:r>
              <a:rPr lang="en-US" u="sng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Yoshitaka Yamamoto</a:t>
            </a:r>
            <a:r>
              <a:rPr lang="en-US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Shigeyuki Sako</a:t>
            </a:r>
            <a:r>
              <a:rPr lang="en-US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Informatics, Shizuoka University, Japan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Institute of Astronomy, University of Tokyo, Japan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CBBE-A6A5-9E92-1D4A-62D4FFBE3393}"/>
              </a:ext>
            </a:extLst>
          </p:cNvPr>
          <p:cNvSpPr txBox="1"/>
          <p:nvPr/>
        </p:nvSpPr>
        <p:spPr>
          <a:xfrm>
            <a:off x="1660577" y="6422207"/>
            <a:ext cx="8893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T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38th ACM/SIGAPP Symposium On Applied Computing Tallinn Estonia March 27 - March 31,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79253-7885-AA22-C049-4F80C8B09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8412" y="2134659"/>
            <a:ext cx="8300317" cy="1600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Elastic Data Binning for Transient Pattern Analysis in Time-Domain Astrophysics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hoto by Dr. Yoshisuke KUMANO">
            <a:extLst>
              <a:ext uri="{FF2B5EF4-FFF2-40B4-BE49-F238E27FC236}">
                <a16:creationId xmlns:a16="http://schemas.microsoft.com/office/drawing/2014/main" id="{2E078403-E7A6-C620-45EB-AF56D21EF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12" y="264423"/>
            <a:ext cx="2560226" cy="68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9D959-71B9-D036-62AC-254AFA7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2346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data binning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:  Represent each bin with its bin size</a:t>
            </a:r>
            <a:r>
              <a:rPr lang="th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mean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of each bin is statistical features of subsequence</a:t>
            </a:r>
            <a:r>
              <a:rPr lang="th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TH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9E0D87B-F985-C28A-240F-169CC510C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" y="3208641"/>
            <a:ext cx="8937253" cy="30915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A23691-6A08-8327-1EEC-B06E9CBE3CA7}"/>
              </a:ext>
            </a:extLst>
          </p:cNvPr>
          <p:cNvGrpSpPr/>
          <p:nvPr/>
        </p:nvGrpSpPr>
        <p:grpSpPr>
          <a:xfrm>
            <a:off x="2158409" y="3170681"/>
            <a:ext cx="7829111" cy="3056721"/>
            <a:chOff x="2158409" y="3170681"/>
            <a:chExt cx="7829111" cy="305672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62247B-6066-655E-D817-BDF9E0639DF9}"/>
                </a:ext>
              </a:extLst>
            </p:cNvPr>
            <p:cNvCxnSpPr/>
            <p:nvPr/>
          </p:nvCxnSpPr>
          <p:spPr>
            <a:xfrm>
              <a:off x="2158409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5344986-FA70-AFCA-A3BA-FB034B50BB63}"/>
                </a:ext>
              </a:extLst>
            </p:cNvPr>
            <p:cNvCxnSpPr/>
            <p:nvPr/>
          </p:nvCxnSpPr>
          <p:spPr>
            <a:xfrm>
              <a:off x="3012559" y="3221120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132BB1-E768-FB93-2040-3785D2A51095}"/>
                </a:ext>
              </a:extLst>
            </p:cNvPr>
            <p:cNvCxnSpPr/>
            <p:nvPr/>
          </p:nvCxnSpPr>
          <p:spPr>
            <a:xfrm>
              <a:off x="3792279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08CD850-78E6-E755-2261-C286416DD808}"/>
                </a:ext>
              </a:extLst>
            </p:cNvPr>
            <p:cNvCxnSpPr/>
            <p:nvPr/>
          </p:nvCxnSpPr>
          <p:spPr>
            <a:xfrm>
              <a:off x="4515295" y="3170681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1C7E20-87BC-0028-829E-690684A6296D}"/>
                </a:ext>
              </a:extLst>
            </p:cNvPr>
            <p:cNvCxnSpPr/>
            <p:nvPr/>
          </p:nvCxnSpPr>
          <p:spPr>
            <a:xfrm>
              <a:off x="5369445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BC2301-AD20-9712-C032-F7947B236AF2}"/>
                </a:ext>
              </a:extLst>
            </p:cNvPr>
            <p:cNvCxnSpPr/>
            <p:nvPr/>
          </p:nvCxnSpPr>
          <p:spPr>
            <a:xfrm>
              <a:off x="6149165" y="3170681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FC9BD0-5149-7E36-0C59-F258FFF08DE3}"/>
                </a:ext>
              </a:extLst>
            </p:cNvPr>
            <p:cNvCxnSpPr/>
            <p:nvPr/>
          </p:nvCxnSpPr>
          <p:spPr>
            <a:xfrm>
              <a:off x="6900533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44DF87E-CBD6-5B3E-82DC-651E060BD1E8}"/>
                </a:ext>
              </a:extLst>
            </p:cNvPr>
            <p:cNvCxnSpPr/>
            <p:nvPr/>
          </p:nvCxnSpPr>
          <p:spPr>
            <a:xfrm>
              <a:off x="7754683" y="3221120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60A98D-A38A-2032-6550-70F1F88E1405}"/>
                </a:ext>
              </a:extLst>
            </p:cNvPr>
            <p:cNvCxnSpPr/>
            <p:nvPr/>
          </p:nvCxnSpPr>
          <p:spPr>
            <a:xfrm>
              <a:off x="8534403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C78823-9377-5098-3CCF-1D1AE1797B4C}"/>
                </a:ext>
              </a:extLst>
            </p:cNvPr>
            <p:cNvCxnSpPr/>
            <p:nvPr/>
          </p:nvCxnSpPr>
          <p:spPr>
            <a:xfrm>
              <a:off x="9239695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C25539-D681-AE8C-078C-D8F629AB2BC3}"/>
                </a:ext>
              </a:extLst>
            </p:cNvPr>
            <p:cNvCxnSpPr/>
            <p:nvPr/>
          </p:nvCxnSpPr>
          <p:spPr>
            <a:xfrm>
              <a:off x="9987520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1CC5A0-D549-81E2-967A-3BD954E0D3DD}"/>
              </a:ext>
            </a:extLst>
          </p:cNvPr>
          <p:cNvGrpSpPr/>
          <p:nvPr/>
        </p:nvGrpSpPr>
        <p:grpSpPr>
          <a:xfrm>
            <a:off x="1360627" y="4440774"/>
            <a:ext cx="8937253" cy="1210621"/>
            <a:chOff x="1360627" y="4440774"/>
            <a:chExt cx="8937253" cy="121062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325D0-552D-D187-0D04-0C7E8A31FD3A}"/>
                </a:ext>
              </a:extLst>
            </p:cNvPr>
            <p:cNvCxnSpPr/>
            <p:nvPr/>
          </p:nvCxnSpPr>
          <p:spPr>
            <a:xfrm>
              <a:off x="1360627" y="5176562"/>
              <a:ext cx="79778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BCDC24-69ED-F742-88E9-879D0A083A49}"/>
                </a:ext>
              </a:extLst>
            </p:cNvPr>
            <p:cNvCxnSpPr>
              <a:cxnSpLocks/>
            </p:cNvCxnSpPr>
            <p:nvPr/>
          </p:nvCxnSpPr>
          <p:spPr>
            <a:xfrm>
              <a:off x="2158409" y="5298734"/>
              <a:ext cx="85415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7012FF0-093E-CA25-7303-43B9FF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3012559" y="5369266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B2A84A-D102-7111-073B-4DF38F0E4672}"/>
                </a:ext>
              </a:extLst>
            </p:cNvPr>
            <p:cNvCxnSpPr>
              <a:cxnSpLocks/>
            </p:cNvCxnSpPr>
            <p:nvPr/>
          </p:nvCxnSpPr>
          <p:spPr>
            <a:xfrm>
              <a:off x="3735575" y="5369266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D45285-97BE-5822-0E31-F2EF553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4515295" y="5286139"/>
              <a:ext cx="85415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C3A196-C103-FD81-DB0B-4C694C82C0E5}"/>
                </a:ext>
              </a:extLst>
            </p:cNvPr>
            <p:cNvCxnSpPr>
              <a:cxnSpLocks/>
            </p:cNvCxnSpPr>
            <p:nvPr/>
          </p:nvCxnSpPr>
          <p:spPr>
            <a:xfrm>
              <a:off x="5369445" y="5536780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407508-46A7-BDE7-4BD3-03FEC1635A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9165" y="5651395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D29CB4A-B1D9-B0EF-A9C7-A8FA0A822C80}"/>
                </a:ext>
              </a:extLst>
            </p:cNvPr>
            <p:cNvCxnSpPr>
              <a:cxnSpLocks/>
            </p:cNvCxnSpPr>
            <p:nvPr/>
          </p:nvCxnSpPr>
          <p:spPr>
            <a:xfrm>
              <a:off x="6928885" y="5651395"/>
              <a:ext cx="8257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2157050-93FD-B545-C6D0-AA06695CE83F}"/>
                </a:ext>
              </a:extLst>
            </p:cNvPr>
            <p:cNvCxnSpPr>
              <a:cxnSpLocks/>
            </p:cNvCxnSpPr>
            <p:nvPr/>
          </p:nvCxnSpPr>
          <p:spPr>
            <a:xfrm>
              <a:off x="7754683" y="5369266"/>
              <a:ext cx="77972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93CDCDB-5EDB-415D-59FC-E689B4ACB772}"/>
                </a:ext>
              </a:extLst>
            </p:cNvPr>
            <p:cNvCxnSpPr>
              <a:cxnSpLocks/>
            </p:cNvCxnSpPr>
            <p:nvPr/>
          </p:nvCxnSpPr>
          <p:spPr>
            <a:xfrm>
              <a:off x="8534403" y="4456126"/>
              <a:ext cx="70529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B2C9CB2-7519-985C-0C56-DEB60D20F048}"/>
                </a:ext>
              </a:extLst>
            </p:cNvPr>
            <p:cNvCxnSpPr>
              <a:cxnSpLocks/>
            </p:cNvCxnSpPr>
            <p:nvPr/>
          </p:nvCxnSpPr>
          <p:spPr>
            <a:xfrm>
              <a:off x="9239695" y="4456126"/>
              <a:ext cx="74782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892BDE6-58AF-2E20-AFBD-C513FA69E30A}"/>
                </a:ext>
              </a:extLst>
            </p:cNvPr>
            <p:cNvCxnSpPr>
              <a:cxnSpLocks/>
            </p:cNvCxnSpPr>
            <p:nvPr/>
          </p:nvCxnSpPr>
          <p:spPr>
            <a:xfrm>
              <a:off x="9987520" y="5651395"/>
              <a:ext cx="3103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E5AC54A-3B4C-3317-7A4F-21D4388E7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7588" y="5176562"/>
              <a:ext cx="0" cy="16121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EE80073-92CE-8FDE-4B7D-F58A32EBD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097" y="5272284"/>
              <a:ext cx="0" cy="9698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0C4D270-33B1-E2D4-7A92-6D8DD8EFC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2116" y="5272284"/>
              <a:ext cx="0" cy="13888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8C5F711-42F3-58B4-AE52-F1AAB9E06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445" y="5268337"/>
              <a:ext cx="4131" cy="26844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DEA67-6EB4-D553-F83A-A14A2E6F7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0199" y="5536780"/>
              <a:ext cx="0" cy="11461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572FEA6-6F06-1DE3-F8E0-A7EDD69C6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352" y="5337778"/>
              <a:ext cx="0" cy="31361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2986D65-6D8D-033D-C0BA-44E059C78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5977" y="4440775"/>
              <a:ext cx="0" cy="9617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043F8AB-A9DE-4C0E-EECF-AC6C3EA49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2200" y="4440774"/>
              <a:ext cx="0" cy="121062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C22C4CCC-76F7-BA3A-6E8E-53980A65CC36}"/>
              </a:ext>
            </a:extLst>
          </p:cNvPr>
          <p:cNvSpPr/>
          <p:nvPr/>
        </p:nvSpPr>
        <p:spPr>
          <a:xfrm>
            <a:off x="634707" y="4307507"/>
            <a:ext cx="1017179" cy="556402"/>
          </a:xfrm>
          <a:prstGeom prst="wedgeRoundRectCallout">
            <a:avLst>
              <a:gd name="adj1" fmla="val 35296"/>
              <a:gd name="adj2" fmla="val 8390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TH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μ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A5374D0-A2BF-DAD2-6CAF-C7C06B58AF00}"/>
              </a:ext>
            </a:extLst>
          </p:cNvPr>
          <p:cNvSpPr/>
          <p:nvPr/>
        </p:nvSpPr>
        <p:spPr>
          <a:xfrm>
            <a:off x="2569778" y="4341324"/>
            <a:ext cx="1017179" cy="556402"/>
          </a:xfrm>
          <a:prstGeom prst="wedgeRoundRectCallout">
            <a:avLst>
              <a:gd name="adj1" fmla="val -53857"/>
              <a:gd name="adj2" fmla="val 12329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TH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μ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1B06436-FA17-C39C-5CDB-B24F4220E34B}"/>
              </a:ext>
            </a:extLst>
          </p:cNvPr>
          <p:cNvSpPr/>
          <p:nvPr/>
        </p:nvSpPr>
        <p:spPr>
          <a:xfrm>
            <a:off x="10200658" y="4569426"/>
            <a:ext cx="1017179" cy="556402"/>
          </a:xfrm>
          <a:prstGeom prst="wedgeRoundRectCallout">
            <a:avLst>
              <a:gd name="adj1" fmla="val -53857"/>
              <a:gd name="adj2" fmla="val 12329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TH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TH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μ</a:t>
            </a:r>
            <a:r>
              <a:rPr lang="en-US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  <a:r>
              <a:rPr lang="en-TH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13A329A7-8BC2-2C0C-7DD6-2580783DE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東大マーク | 東京大学">
            <a:extLst>
              <a:ext uri="{FF2B5EF4-FFF2-40B4-BE49-F238E27FC236}">
                <a16:creationId xmlns:a16="http://schemas.microsoft.com/office/drawing/2014/main" id="{8E0FEAA6-06E8-D1C1-29F3-2B5EC3A49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6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2CBD-3D2C-477C-8B2F-D248F21A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traditional data binning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5EF7-3C18-40C9-ACC7-EDC090407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012"/>
            <a:ext cx="10763774" cy="435133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input parameter that produces a new representation by data binning is required.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important to avoid using arbitrary bin sizes when setting up the representation method. </a:t>
            </a:r>
          </a:p>
          <a:p>
            <a:pPr lvl="1"/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can affect the accuracy of the results.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DEDFD-B8FA-0B6E-2D45-04DC99A5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50AD-433D-46E7-B2ED-CEEEAE3B311E}" type="slidenum">
              <a:rPr lang="en-US" smtClean="0"/>
              <a:t>11</a:t>
            </a:fld>
            <a:endParaRPr lang="en-US"/>
          </a:p>
        </p:txBody>
      </p:sp>
      <p:pic>
        <p:nvPicPr>
          <p:cNvPr id="4" name="Content Placeholder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36E62D4-96AF-4119-714B-2A5B400E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61" y="4145612"/>
            <a:ext cx="7145203" cy="2210738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08A42-54F9-C43C-462E-971588BA8F85}"/>
              </a:ext>
            </a:extLst>
          </p:cNvPr>
          <p:cNvSpPr txBox="1"/>
          <p:nvPr/>
        </p:nvSpPr>
        <p:spPr>
          <a:xfrm>
            <a:off x="5202545" y="649287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LC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036B2DE-D122-AB19-6877-CB83F36680E1}"/>
              </a:ext>
            </a:extLst>
          </p:cNvPr>
          <p:cNvSpPr/>
          <p:nvPr/>
        </p:nvSpPr>
        <p:spPr>
          <a:xfrm>
            <a:off x="6866845" y="4366895"/>
            <a:ext cx="2209474" cy="495295"/>
          </a:xfrm>
          <a:prstGeom prst="wedgeRectCallout">
            <a:avLst>
              <a:gd name="adj1" fmla="val -77349"/>
              <a:gd name="adj2" fmla="val 40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flare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A63CE-1A18-0E28-005A-CE12AE6CE458}"/>
              </a:ext>
            </a:extLst>
          </p:cNvPr>
          <p:cNvSpPr/>
          <p:nvPr/>
        </p:nvSpPr>
        <p:spPr>
          <a:xfrm>
            <a:off x="6076253" y="4255876"/>
            <a:ext cx="439838" cy="1493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9" name="Picture 2" descr="静岡大学｜大学ポートレート">
            <a:extLst>
              <a:ext uri="{FF2B5EF4-FFF2-40B4-BE49-F238E27FC236}">
                <a16:creationId xmlns:a16="http://schemas.microsoft.com/office/drawing/2014/main" id="{25320E7C-02D4-F211-8860-23CC71A80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8933E06D-399C-800F-2BA1-2B678057A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184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C7A521B-F8F5-E471-C908-BF2C9EA3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6" y="4219809"/>
            <a:ext cx="5651580" cy="1748608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998B54C6-9366-08D1-BEC7-1AB3224C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13" y="4289279"/>
            <a:ext cx="5651580" cy="174860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E41260-C610-F35D-C231-B86B2D37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Influnce of bin size problem</a:t>
            </a:r>
          </a:p>
        </p:txBody>
      </p:sp>
      <p:pic>
        <p:nvPicPr>
          <p:cNvPr id="7" name="Content Placeholder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F0C1F59-4CE8-0B74-0E55-9571FC4BD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63389" y="1447618"/>
            <a:ext cx="7656876" cy="2369050"/>
          </a:xfr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6D3DA4-14B0-B4AF-4CC2-2C9F49197E35}"/>
              </a:ext>
            </a:extLst>
          </p:cNvPr>
          <p:cNvSpPr txBox="1"/>
          <p:nvPr/>
        </p:nvSpPr>
        <p:spPr>
          <a:xfrm>
            <a:off x="3846515" y="417006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 is too small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E2284-DE32-AEC8-0062-73D9A043CB05}"/>
              </a:ext>
            </a:extLst>
          </p:cNvPr>
          <p:cNvSpPr txBox="1"/>
          <p:nvPr/>
        </p:nvSpPr>
        <p:spPr>
          <a:xfrm>
            <a:off x="9957110" y="4288614"/>
            <a:ext cx="201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 is too large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EF273-279C-FA1B-A984-6B3B8FFF1A9A}"/>
              </a:ext>
            </a:extLst>
          </p:cNvPr>
          <p:cNvSpPr txBox="1"/>
          <p:nvPr/>
        </p:nvSpPr>
        <p:spPr>
          <a:xfrm>
            <a:off x="9820265" y="14476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LC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5A54F481-3F39-429F-5FD9-257B6B41D4D5}"/>
              </a:ext>
            </a:extLst>
          </p:cNvPr>
          <p:cNvSpPr/>
          <p:nvPr/>
        </p:nvSpPr>
        <p:spPr>
          <a:xfrm>
            <a:off x="7260037" y="1690688"/>
            <a:ext cx="2209474" cy="495295"/>
          </a:xfrm>
          <a:prstGeom prst="wedgeRectCallout">
            <a:avLst>
              <a:gd name="adj1" fmla="val -77349"/>
              <a:gd name="adj2" fmla="val 40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flare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4502F-5034-C391-06AA-B792BC946BEE}"/>
              </a:ext>
            </a:extLst>
          </p:cNvPr>
          <p:cNvSpPr/>
          <p:nvPr/>
        </p:nvSpPr>
        <p:spPr>
          <a:xfrm>
            <a:off x="6469445" y="1579669"/>
            <a:ext cx="439838" cy="1493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54B48607-F1B6-2DE3-F3A3-88E7EE485E6D}"/>
              </a:ext>
            </a:extLst>
          </p:cNvPr>
          <p:cNvSpPr/>
          <p:nvPr/>
        </p:nvSpPr>
        <p:spPr>
          <a:xfrm>
            <a:off x="679129" y="5559020"/>
            <a:ext cx="2209474" cy="495295"/>
          </a:xfrm>
          <a:prstGeom prst="wedgeRectCallout">
            <a:avLst>
              <a:gd name="adj1" fmla="val 52622"/>
              <a:gd name="adj2" fmla="val -138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noise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4DCBF49C-F312-B928-42D8-00DAA8075A92}"/>
              </a:ext>
            </a:extLst>
          </p:cNvPr>
          <p:cNvSpPr/>
          <p:nvPr/>
        </p:nvSpPr>
        <p:spPr>
          <a:xfrm>
            <a:off x="7024786" y="5621172"/>
            <a:ext cx="2338367" cy="694490"/>
          </a:xfrm>
          <a:prstGeom prst="wedgeRectCallout">
            <a:avLst>
              <a:gd name="adj1" fmla="val 55207"/>
              <a:gd name="adj2" fmla="val -1238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Suddenly change is unclear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E4C01-9BAE-41CC-0047-A3695D6C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12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462B31D5-7911-F574-900B-6F491F0E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東大マーク | 東京大学">
            <a:extLst>
              <a:ext uri="{FF2B5EF4-FFF2-40B4-BE49-F238E27FC236}">
                <a16:creationId xmlns:a16="http://schemas.microsoft.com/office/drawing/2014/main" id="{020D328A-EC4B-23F9-C186-D86B188C7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0DF92-A5B9-BD3C-AAE4-72522088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motivation of this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F970-3471-7347-35D8-86186A971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1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method for automatic bin size adjustment to balance quality and noise degradation of new representation.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transient patterns missed by standard techniques.</a:t>
            </a:r>
          </a:p>
          <a:p>
            <a:pPr marL="0" indent="0" algn="l">
              <a:buNone/>
            </a:pPr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LCs as input time series data without requiring user-defined bin sizes by assumptions.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Eliminate the need for a training model or process.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7ED44-E78D-2D6B-405E-D5FDC1D2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13</a:t>
            </a:fld>
            <a:endParaRPr lang="en-TH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7510AAE1-92D8-57F5-FEFA-1EBE7C810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8A7DA242-FA1B-9B96-F27E-6116E4739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69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1" name="Rectangle 214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star, light, outdoor object, dark&#10;&#10;Description automatically generated">
            <a:extLst>
              <a:ext uri="{FF2B5EF4-FFF2-40B4-BE49-F238E27FC236}">
                <a16:creationId xmlns:a16="http://schemas.microsoft.com/office/drawing/2014/main" id="{72EBA6BA-1321-6A1A-076C-C656624CB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8000"/>
          </a:blip>
          <a:srcRect t="7766" r="10489" b="4675"/>
          <a:stretch/>
        </p:blipFill>
        <p:spPr>
          <a:xfrm>
            <a:off x="3533489" y="10"/>
            <a:ext cx="8655462" cy="6857990"/>
          </a:xfrm>
          <a:prstGeom prst="rect">
            <a:avLst/>
          </a:prstGeom>
        </p:spPr>
      </p:pic>
      <p:sp>
        <p:nvSpPr>
          <p:cNvPr id="2143" name="Rectangle 214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76DE3-EAFF-A3E7-F79A-3F5291E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30" y="743447"/>
            <a:ext cx="5788540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data binning (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3161-D8AD-81FE-8164-EFFF51E1B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753" y="6377354"/>
            <a:ext cx="5917494" cy="29990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: Orion Nebula (2017) from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Kiso Schmidt telescope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4CBE-6FC7-BEBD-07DE-C6B43AC0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25596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F018-B17E-716F-EA13-D845B28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data binning (EBinning)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4DD20-9F0D-7D76-EB41-4D26D26D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9044" cy="4351338"/>
          </a:xfrm>
        </p:spPr>
        <p:txBody>
          <a:bodyPr>
            <a:normAutofit/>
          </a:bodyPr>
          <a:lstStyle/>
          <a:p>
            <a:r>
              <a:rPr lang="en-US" sz="3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automatically adjusts the size of each bin in the window for transient pattern analysis with LCs.</a:t>
            </a:r>
          </a:p>
          <a:p>
            <a:endParaRPr lang="en-US" sz="3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three main functions:</a:t>
            </a:r>
          </a:p>
          <a:p>
            <a:pPr lvl="1"/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 function</a:t>
            </a:r>
          </a:p>
          <a:p>
            <a:pPr lvl="1"/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Merging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B983-D90D-AB03-2C67-79829066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C70A45ED-4708-0C1F-FCB8-D8BDEE8F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6E4B37EF-C04D-5D28-DC53-39FB88382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52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1004074" y="5390498"/>
            <a:ext cx="41551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" y="3341892"/>
            <a:ext cx="4301213" cy="14878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nitialization function creates an empty buffer and adds subsequences to it.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buffer is full, it is summarized into bins and added to the window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1019427" y="474746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6" r="92102" b="10248"/>
          <a:stretch/>
        </p:blipFill>
        <p:spPr>
          <a:xfrm>
            <a:off x="1041976" y="4006425"/>
            <a:ext cx="339708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84163" y="3341892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71177" y="354464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785035" y="6145936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31854" y="3175309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1AA96848-FB71-E431-F545-7B2BAD99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1B4925E8-0805-AFD7-4113-B173DCA64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68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1.04167E-6 0.2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1004074" y="5390498"/>
            <a:ext cx="41551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" y="3341892"/>
            <a:ext cx="4301213" cy="148784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nitialization function creates an empty buffer and adds subsequences to it.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buffer is full, it is summarized into bins and added to the window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1019427" y="474746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6" r="92102" b="10248"/>
          <a:stretch/>
        </p:blipFill>
        <p:spPr>
          <a:xfrm>
            <a:off x="1029157" y="5385334"/>
            <a:ext cx="339708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84163" y="3341892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71177" y="354464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785035" y="6145936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31854" y="3175309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29" name="Bent-Up Arrow 28">
            <a:extLst>
              <a:ext uri="{FF2B5EF4-FFF2-40B4-BE49-F238E27FC236}">
                <a16:creationId xmlns:a16="http://schemas.microsoft.com/office/drawing/2014/main" id="{E7842ED2-15A5-5C58-6610-509B03E57B39}"/>
              </a:ext>
            </a:extLst>
          </p:cNvPr>
          <p:cNvSpPr/>
          <p:nvPr/>
        </p:nvSpPr>
        <p:spPr>
          <a:xfrm>
            <a:off x="1641669" y="4712635"/>
            <a:ext cx="5464135" cy="1224775"/>
          </a:xfrm>
          <a:prstGeom prst="bentUpArrow">
            <a:avLst>
              <a:gd name="adj1" fmla="val 25000"/>
              <a:gd name="adj2" fmla="val 17410"/>
              <a:gd name="adj3" fmla="val 28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67081-D02F-10F6-C036-743570F5C7A5}"/>
              </a:ext>
            </a:extLst>
          </p:cNvPr>
          <p:cNvSpPr txBox="1"/>
          <p:nvPr/>
        </p:nvSpPr>
        <p:spPr>
          <a:xfrm>
            <a:off x="2344667" y="5186309"/>
            <a:ext cx="430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Summarize into bin and add into window</a:t>
            </a:r>
            <a:endParaRPr lang="en-TH" dirty="0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2C309AAA-6E34-18DC-68EF-E64F05E9C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70B56F48-BB8F-9360-1A2A-6F71FBE22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1004074" y="5390498"/>
            <a:ext cx="41551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" y="3341892"/>
            <a:ext cx="4301213" cy="148784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nitialization function creates an empty buffer and adds subsequences to it.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buffer is full, it is summarized into bins and added to the window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1019427" y="474746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6" r="92102" b="10248"/>
          <a:stretch/>
        </p:blipFill>
        <p:spPr>
          <a:xfrm>
            <a:off x="1029157" y="5385334"/>
            <a:ext cx="339708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84163" y="3341892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71177" y="354464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785035" y="6145936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31854" y="3175309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29" name="Bent-Up Arrow 28">
            <a:extLst>
              <a:ext uri="{FF2B5EF4-FFF2-40B4-BE49-F238E27FC236}">
                <a16:creationId xmlns:a16="http://schemas.microsoft.com/office/drawing/2014/main" id="{E7842ED2-15A5-5C58-6610-509B03E57B39}"/>
              </a:ext>
            </a:extLst>
          </p:cNvPr>
          <p:cNvSpPr/>
          <p:nvPr/>
        </p:nvSpPr>
        <p:spPr>
          <a:xfrm>
            <a:off x="1641669" y="4712635"/>
            <a:ext cx="5464135" cy="1224775"/>
          </a:xfrm>
          <a:prstGeom prst="bentUpArrow">
            <a:avLst>
              <a:gd name="adj1" fmla="val 25000"/>
              <a:gd name="adj2" fmla="val 17410"/>
              <a:gd name="adj3" fmla="val 28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67081-D02F-10F6-C036-743570F5C7A5}"/>
              </a:ext>
            </a:extLst>
          </p:cNvPr>
          <p:cNvSpPr txBox="1"/>
          <p:nvPr/>
        </p:nvSpPr>
        <p:spPr>
          <a:xfrm>
            <a:off x="2344667" y="5186309"/>
            <a:ext cx="430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Summarize into bin and add into window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6D512-271B-0093-F005-8808B76A185C}"/>
              </a:ext>
            </a:extLst>
          </p:cNvPr>
          <p:cNvSpPr/>
          <p:nvPr/>
        </p:nvSpPr>
        <p:spPr>
          <a:xfrm>
            <a:off x="6690293" y="365165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192263E8-25CD-20DA-B36F-E346BAD8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DC52F65C-773D-9014-C58C-B1CC6795F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23164 3.7037E-7 C 0.33515 3.7037E-7 0.46341 -0.07176 0.46341 -0.12963 L 0.46341 -0.2590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64" y="-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1354167" y="5382749"/>
            <a:ext cx="438047" cy="755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" y="3341891"/>
            <a:ext cx="4308611" cy="14904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function creates an empty buffer and adds subsequences to it.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buffer is full, it is summarized into bins and added to the window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1019427" y="477656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42251" r="84868" b="10943"/>
          <a:stretch/>
        </p:blipFill>
        <p:spPr>
          <a:xfrm>
            <a:off x="1376703" y="5392444"/>
            <a:ext cx="415511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84163" y="3341892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71177" y="354464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1186936" y="6171684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31854" y="3175309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29" name="Bent-Up Arrow 28">
            <a:extLst>
              <a:ext uri="{FF2B5EF4-FFF2-40B4-BE49-F238E27FC236}">
                <a16:creationId xmlns:a16="http://schemas.microsoft.com/office/drawing/2014/main" id="{E7842ED2-15A5-5C58-6610-509B03E57B39}"/>
              </a:ext>
            </a:extLst>
          </p:cNvPr>
          <p:cNvSpPr/>
          <p:nvPr/>
        </p:nvSpPr>
        <p:spPr>
          <a:xfrm>
            <a:off x="2367719" y="4583457"/>
            <a:ext cx="5464135" cy="1224775"/>
          </a:xfrm>
          <a:prstGeom prst="bentUpArrow">
            <a:avLst>
              <a:gd name="adj1" fmla="val 25000"/>
              <a:gd name="adj2" fmla="val 17410"/>
              <a:gd name="adj3" fmla="val 28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67081-D02F-10F6-C036-743570F5C7A5}"/>
              </a:ext>
            </a:extLst>
          </p:cNvPr>
          <p:cNvSpPr txBox="1"/>
          <p:nvPr/>
        </p:nvSpPr>
        <p:spPr>
          <a:xfrm>
            <a:off x="3070717" y="5057131"/>
            <a:ext cx="430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Summarize into bin and add into window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6D512-271B-0093-F005-8808B76A185C}"/>
              </a:ext>
            </a:extLst>
          </p:cNvPr>
          <p:cNvSpPr/>
          <p:nvPr/>
        </p:nvSpPr>
        <p:spPr>
          <a:xfrm>
            <a:off x="6690293" y="365165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71D5C-FC5E-084D-523F-92D33EA1C17D}"/>
              </a:ext>
            </a:extLst>
          </p:cNvPr>
          <p:cNvSpPr/>
          <p:nvPr/>
        </p:nvSpPr>
        <p:spPr>
          <a:xfrm>
            <a:off x="7401819" y="365087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2E97D-E277-5B5E-07FF-178BDEBDAE82}"/>
              </a:ext>
            </a:extLst>
          </p:cNvPr>
          <p:cNvSpPr txBox="1"/>
          <p:nvPr/>
        </p:nvSpPr>
        <p:spPr>
          <a:xfrm>
            <a:off x="1213658" y="4995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pic>
        <p:nvPicPr>
          <p:cNvPr id="10" name="Picture 2" descr="静岡大学｜大学ポートレート">
            <a:extLst>
              <a:ext uri="{FF2B5EF4-FFF2-40B4-BE49-F238E27FC236}">
                <a16:creationId xmlns:a16="http://schemas.microsoft.com/office/drawing/2014/main" id="{FF101B5B-B4B7-A32B-882D-101D0DA7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東大マーク | 東京大学">
            <a:extLst>
              <a:ext uri="{FF2B5EF4-FFF2-40B4-BE49-F238E27FC236}">
                <a16:creationId xmlns:a16="http://schemas.microsoft.com/office/drawing/2014/main" id="{67711A7B-0857-34A2-CD76-E2A748325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2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55 0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25078 2.96296E-6 C 0.36289 2.96296E-6 0.50208 -0.07176 0.50208 -0.12963 L 0.50208 -0.25903 " pathEditMode="relative" rAng="0" ptsTypes="AAAA">
                                      <p:cBhvr>
                                        <p:cTn id="1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-1296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AAA8-F3EC-CA96-B072-9E1CE92A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40ED-0FFE-98F7-2B6D-87FAFA51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/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time-domain astrophysics analysis</a:t>
            </a:r>
          </a:p>
          <a:p>
            <a:pPr lvl="1"/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motivation of this study</a:t>
            </a:r>
          </a:p>
          <a:p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data binning (EBinning)</a:t>
            </a:r>
          </a:p>
          <a:p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and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25BAA-8591-B841-5AAF-9A9EB1BA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2</a:t>
            </a:fld>
            <a:endParaRPr lang="en-TH"/>
          </a:p>
        </p:txBody>
      </p:sp>
      <p:pic>
        <p:nvPicPr>
          <p:cNvPr id="1026" name="Picture 2" descr="静岡大学｜大学ポートレート">
            <a:extLst>
              <a:ext uri="{FF2B5EF4-FFF2-40B4-BE49-F238E27FC236}">
                <a16:creationId xmlns:a16="http://schemas.microsoft.com/office/drawing/2014/main" id="{529556EF-0038-BE93-DCA7-0A62B962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東大マーク | 東京大学">
            <a:extLst>
              <a:ext uri="{FF2B5EF4-FFF2-40B4-BE49-F238E27FC236}">
                <a16:creationId xmlns:a16="http://schemas.microsoft.com/office/drawing/2014/main" id="{91BD281C-2573-2B24-39E0-1AA50CFE6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51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56CB3312-23B4-40F9-9150-7DD454D39916}" type="slidenum">
              <a:rPr lang="en-US" smtClean="0"/>
              <a:t>20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9BEEF-F980-2DA5-E260-0CEF610589C3}"/>
              </a:ext>
            </a:extLst>
          </p:cNvPr>
          <p:cNvSpPr/>
          <p:nvPr/>
        </p:nvSpPr>
        <p:spPr>
          <a:xfrm>
            <a:off x="1182974" y="529441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83ED8-4B12-F63A-40B4-B81728A2F153}"/>
              </a:ext>
            </a:extLst>
          </p:cNvPr>
          <p:cNvSpPr/>
          <p:nvPr/>
        </p:nvSpPr>
        <p:spPr>
          <a:xfrm>
            <a:off x="1302090" y="540142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961EC-72D7-6100-4CDA-DB70AD3C40EF}"/>
              </a:ext>
            </a:extLst>
          </p:cNvPr>
          <p:cNvSpPr/>
          <p:nvPr/>
        </p:nvSpPr>
        <p:spPr>
          <a:xfrm>
            <a:off x="2013616" y="540064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E188A9-46C8-3A6E-D2FB-0FF86456D50F}"/>
              </a:ext>
            </a:extLst>
          </p:cNvPr>
          <p:cNvSpPr txBox="1"/>
          <p:nvPr/>
        </p:nvSpPr>
        <p:spPr>
          <a:xfrm>
            <a:off x="2443650" y="6306105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654C04-511A-E03E-2007-040750201448}"/>
              </a:ext>
            </a:extLst>
          </p:cNvPr>
          <p:cNvSpPr/>
          <p:nvPr/>
        </p:nvSpPr>
        <p:spPr>
          <a:xfrm>
            <a:off x="7046218" y="5268952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2EDA8E-FB3E-E693-1977-B2944E239A91}"/>
              </a:ext>
            </a:extLst>
          </p:cNvPr>
          <p:cNvSpPr/>
          <p:nvPr/>
        </p:nvSpPr>
        <p:spPr>
          <a:xfrm>
            <a:off x="7163539" y="536351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A29BEE-9938-1D66-983E-C584530AE822}"/>
              </a:ext>
            </a:extLst>
          </p:cNvPr>
          <p:cNvSpPr txBox="1"/>
          <p:nvPr/>
        </p:nvSpPr>
        <p:spPr>
          <a:xfrm>
            <a:off x="8054076" y="6306105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217286-BCD8-7707-6CD5-0833CEAABF08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2228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compute mergeability scores (</a:t>
            </a:r>
            <a:r>
              <a:rPr lang="en-US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between two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bins in the window.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Closest to zero: neighboring bins are the same feature.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Farthest from zero: neighboring bins are not the same feature.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ScoreProfile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a data structure that stores the mergeability scores of each pair of neighboring bins.</a:t>
            </a:r>
            <a:endParaRPr lang="en-US" sz="2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7849F-FC05-D28D-2666-66D12AF53B3A}"/>
              </a:ext>
            </a:extLst>
          </p:cNvPr>
          <p:cNvSpPr txBox="1"/>
          <p:nvPr/>
        </p:nvSpPr>
        <p:spPr>
          <a:xfrm>
            <a:off x="253603" y="4062865"/>
            <a:ext cx="3413695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has no prior bin because it is the first bin in the window.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E2A3309-31C3-C2B4-9DCA-7C4FB62FA036}"/>
              </a:ext>
            </a:extLst>
          </p:cNvPr>
          <p:cNvSpPr/>
          <p:nvPr/>
        </p:nvSpPr>
        <p:spPr>
          <a:xfrm rot="5400000">
            <a:off x="1415419" y="4878646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C17DF-8B6E-A30D-50AE-836ADD9F3513}"/>
              </a:ext>
            </a:extLst>
          </p:cNvPr>
          <p:cNvSpPr txBox="1"/>
          <p:nvPr/>
        </p:nvSpPr>
        <p:spPr>
          <a:xfrm>
            <a:off x="5584259" y="4216753"/>
            <a:ext cx="430676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set the mergeability score to infinity.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926CF0D-36AA-948B-BA03-5DBC3D8E2586}"/>
              </a:ext>
            </a:extLst>
          </p:cNvPr>
          <p:cNvSpPr/>
          <p:nvPr/>
        </p:nvSpPr>
        <p:spPr>
          <a:xfrm>
            <a:off x="7270350" y="4760751"/>
            <a:ext cx="444738" cy="470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3" name="Picture 2" descr="静岡大学｜大学ポートレート">
            <a:extLst>
              <a:ext uri="{FF2B5EF4-FFF2-40B4-BE49-F238E27FC236}">
                <a16:creationId xmlns:a16="http://schemas.microsoft.com/office/drawing/2014/main" id="{0EDFA063-9298-5947-08FC-3ABFD6A4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060D7C25-2CE6-E609-DDE8-B782FFFD1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63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56CB3312-23B4-40F9-9150-7DD454D39916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914289-609A-71DD-1A51-FD20DF56A943}"/>
              </a:ext>
            </a:extLst>
          </p:cNvPr>
          <p:cNvSpPr txBox="1"/>
          <p:nvPr/>
        </p:nvSpPr>
        <p:spPr>
          <a:xfrm>
            <a:off x="920262" y="3987578"/>
            <a:ext cx="209292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</a:t>
            </a:r>
            <a:endParaRPr lang="en-TH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FA2E228-C24B-3322-29C1-9FBE9F53815D}"/>
              </a:ext>
            </a:extLst>
          </p:cNvPr>
          <p:cNvSpPr/>
          <p:nvPr/>
        </p:nvSpPr>
        <p:spPr>
          <a:xfrm rot="5400000">
            <a:off x="1542008" y="4693768"/>
            <a:ext cx="758457" cy="68048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9BEEF-F980-2DA5-E260-0CEF610589C3}"/>
              </a:ext>
            </a:extLst>
          </p:cNvPr>
          <p:cNvSpPr/>
          <p:nvPr/>
        </p:nvSpPr>
        <p:spPr>
          <a:xfrm>
            <a:off x="1136082" y="5294411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83ED8-4B12-F63A-40B4-B81728A2F153}"/>
              </a:ext>
            </a:extLst>
          </p:cNvPr>
          <p:cNvSpPr/>
          <p:nvPr/>
        </p:nvSpPr>
        <p:spPr>
          <a:xfrm>
            <a:off x="1255198" y="540142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961EC-72D7-6100-4CDA-DB70AD3C40EF}"/>
              </a:ext>
            </a:extLst>
          </p:cNvPr>
          <p:cNvSpPr/>
          <p:nvPr/>
        </p:nvSpPr>
        <p:spPr>
          <a:xfrm>
            <a:off x="1966724" y="540064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E188A9-46C8-3A6E-D2FB-0FF86456D50F}"/>
              </a:ext>
            </a:extLst>
          </p:cNvPr>
          <p:cNvSpPr txBox="1"/>
          <p:nvPr/>
        </p:nvSpPr>
        <p:spPr>
          <a:xfrm>
            <a:off x="2396758" y="6306105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654C04-511A-E03E-2007-040750201448}"/>
              </a:ext>
            </a:extLst>
          </p:cNvPr>
          <p:cNvSpPr/>
          <p:nvPr/>
        </p:nvSpPr>
        <p:spPr>
          <a:xfrm>
            <a:off x="6999326" y="5268952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2EDA8E-FB3E-E693-1977-B2944E239A91}"/>
              </a:ext>
            </a:extLst>
          </p:cNvPr>
          <p:cNvSpPr/>
          <p:nvPr/>
        </p:nvSpPr>
        <p:spPr>
          <a:xfrm>
            <a:off x="7116647" y="536351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979B0D-C990-0D0D-8D41-5AA2E0D82F3C}"/>
              </a:ext>
            </a:extLst>
          </p:cNvPr>
          <p:cNvSpPr/>
          <p:nvPr/>
        </p:nvSpPr>
        <p:spPr>
          <a:xfrm>
            <a:off x="7892329" y="5363512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A29BEE-9938-1D66-983E-C584530AE822}"/>
              </a:ext>
            </a:extLst>
          </p:cNvPr>
          <p:cNvSpPr txBox="1"/>
          <p:nvPr/>
        </p:nvSpPr>
        <p:spPr>
          <a:xfrm>
            <a:off x="8007184" y="6306105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50F7ED-4ABA-C107-F299-74A71D6DD0E1}"/>
              </a:ext>
            </a:extLst>
          </p:cNvPr>
          <p:cNvSpPr txBox="1"/>
          <p:nvPr/>
        </p:nvSpPr>
        <p:spPr>
          <a:xfrm>
            <a:off x="7175047" y="3996569"/>
            <a:ext cx="209292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result into Score profile</a:t>
            </a:r>
            <a:endParaRPr lang="en-T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D2C9FA-0464-5279-BB61-A50AF27C786E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2228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compute mergeability scores (</a:t>
            </a:r>
            <a:r>
              <a:rPr lang="en-US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between two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bins in the window.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Closest to zero: neighboring bins are the same feature.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Farthest from zero: neighboring bins are not the same feature.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ScoreProfile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a data structure that stores the mergeability scores of each pair of neighboring bins.</a:t>
            </a:r>
            <a:endParaRPr lang="en-US" sz="2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C7AAB27-1350-7B75-54D0-96562BAC8C11}"/>
              </a:ext>
            </a:extLst>
          </p:cNvPr>
          <p:cNvSpPr/>
          <p:nvPr/>
        </p:nvSpPr>
        <p:spPr>
          <a:xfrm>
            <a:off x="7999140" y="4666189"/>
            <a:ext cx="444738" cy="470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C18A0DF4-480B-FA56-52B2-AE6D9AB8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5486D387-CE60-519D-F9D8-91E467084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2" grpId="0" animBg="1"/>
      <p:bldP spid="3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F5DA205-422A-4631-AF34-AAE3EB85806A}"/>
              </a:ext>
            </a:extLst>
          </p:cNvPr>
          <p:cNvSpPr/>
          <p:nvPr/>
        </p:nvSpPr>
        <p:spPr>
          <a:xfrm>
            <a:off x="7578143" y="5429112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3041283" y="4977225"/>
            <a:ext cx="438047" cy="755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32" y="3096190"/>
            <a:ext cx="4308611" cy="14904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</a:t>
            </a:r>
            <a:endParaRPr lang="en-US" sz="4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1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bins and compute mergeability score until the window is full. 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3018732" y="451538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99017" y="3096191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86031" y="3298940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2874052" y="5766160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46708" y="2929608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6D512-271B-0093-F005-8808B76A185C}"/>
              </a:ext>
            </a:extLst>
          </p:cNvPr>
          <p:cNvSpPr/>
          <p:nvPr/>
        </p:nvSpPr>
        <p:spPr>
          <a:xfrm>
            <a:off x="6705147" y="340595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71D5C-FC5E-084D-523F-92D33EA1C17D}"/>
              </a:ext>
            </a:extLst>
          </p:cNvPr>
          <p:cNvSpPr/>
          <p:nvPr/>
        </p:nvSpPr>
        <p:spPr>
          <a:xfrm>
            <a:off x="7416673" y="3405172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B4EDC-FE35-2A99-FCDC-AEE2EB99B20D}"/>
              </a:ext>
            </a:extLst>
          </p:cNvPr>
          <p:cNvSpPr/>
          <p:nvPr/>
        </p:nvSpPr>
        <p:spPr>
          <a:xfrm>
            <a:off x="8128199" y="340517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3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C819B4-FFBA-BB0D-C131-A2DBFBFE7B72}"/>
              </a:ext>
            </a:extLst>
          </p:cNvPr>
          <p:cNvSpPr/>
          <p:nvPr/>
        </p:nvSpPr>
        <p:spPr>
          <a:xfrm>
            <a:off x="9765863" y="340346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n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91384-6240-C7BA-0E98-B010D1CDD3F6}"/>
              </a:ext>
            </a:extLst>
          </p:cNvPr>
          <p:cNvSpPr/>
          <p:nvPr/>
        </p:nvSpPr>
        <p:spPr>
          <a:xfrm>
            <a:off x="8936995" y="3387067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…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9712D9-F447-1CE1-414B-1994BABCD555}"/>
              </a:ext>
            </a:extLst>
          </p:cNvPr>
          <p:cNvSpPr/>
          <p:nvPr/>
        </p:nvSpPr>
        <p:spPr>
          <a:xfrm>
            <a:off x="6682815" y="5344535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EBC1D-2478-C623-AD62-70285734512C}"/>
              </a:ext>
            </a:extLst>
          </p:cNvPr>
          <p:cNvSpPr/>
          <p:nvPr/>
        </p:nvSpPr>
        <p:spPr>
          <a:xfrm>
            <a:off x="6800136" y="5439096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D58523-182F-72C2-0067-89E90FEBC578}"/>
              </a:ext>
            </a:extLst>
          </p:cNvPr>
          <p:cNvSpPr/>
          <p:nvPr/>
        </p:nvSpPr>
        <p:spPr>
          <a:xfrm>
            <a:off x="8323571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6B2EA0-4E9B-0F0F-1F42-3F04CA850154}"/>
              </a:ext>
            </a:extLst>
          </p:cNvPr>
          <p:cNvSpPr/>
          <p:nvPr/>
        </p:nvSpPr>
        <p:spPr>
          <a:xfrm>
            <a:off x="9827420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B7A0CE-C14F-49BC-DD46-225DC6F6C6ED}"/>
              </a:ext>
            </a:extLst>
          </p:cNvPr>
          <p:cNvSpPr/>
          <p:nvPr/>
        </p:nvSpPr>
        <p:spPr>
          <a:xfrm>
            <a:off x="9071324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F8E2F-9B7A-9878-B2CA-D8F32A326382}"/>
              </a:ext>
            </a:extLst>
          </p:cNvPr>
          <p:cNvSpPr txBox="1"/>
          <p:nvPr/>
        </p:nvSpPr>
        <p:spPr>
          <a:xfrm>
            <a:off x="7906493" y="6375318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14934-B7AE-2680-AFD0-7F731058B53F}"/>
              </a:ext>
            </a:extLst>
          </p:cNvPr>
          <p:cNvSpPr txBox="1"/>
          <p:nvPr/>
        </p:nvSpPr>
        <p:spPr>
          <a:xfrm>
            <a:off x="7655169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486BE7FB-35BF-31AD-5085-C91E062D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東大マーク | 東京大学">
            <a:extLst>
              <a:ext uri="{FF2B5EF4-FFF2-40B4-BE49-F238E27FC236}">
                <a16:creationId xmlns:a16="http://schemas.microsoft.com/office/drawing/2014/main" id="{0EF6A8B7-1A0E-9922-07F8-826F570CC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9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F5DA205-422A-4631-AF34-AAE3EB85806A}"/>
              </a:ext>
            </a:extLst>
          </p:cNvPr>
          <p:cNvSpPr/>
          <p:nvPr/>
        </p:nvSpPr>
        <p:spPr>
          <a:xfrm>
            <a:off x="7578143" y="5429112"/>
            <a:ext cx="658361" cy="6963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95EF86-D40B-E302-125B-3501F500BC7C}"/>
              </a:ext>
            </a:extLst>
          </p:cNvPr>
          <p:cNvSpPr/>
          <p:nvPr/>
        </p:nvSpPr>
        <p:spPr>
          <a:xfrm>
            <a:off x="3041283" y="4977225"/>
            <a:ext cx="438047" cy="755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32" y="3096190"/>
            <a:ext cx="4308611" cy="14904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 computation</a:t>
            </a:r>
            <a:endParaRPr lang="en-US" sz="4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91365" y="1568686"/>
            <a:ext cx="10515600" cy="1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bins and compute mergeability score until the window is full. </a:t>
            </a:r>
          </a:p>
          <a:p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 select the index with the minimum mergeability score.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83D4CDD-484F-CFB3-800B-256860346D61}"/>
              </a:ext>
            </a:extLst>
          </p:cNvPr>
          <p:cNvSpPr/>
          <p:nvPr/>
        </p:nvSpPr>
        <p:spPr>
          <a:xfrm rot="16200000">
            <a:off x="3018732" y="4515389"/>
            <a:ext cx="384809" cy="3397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96675E3-FFF2-2E0E-FED2-1F5FF1776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4" t="50087" r="44455" b="3107"/>
          <a:stretch/>
        </p:blipFill>
        <p:spPr>
          <a:xfrm>
            <a:off x="3052550" y="4994674"/>
            <a:ext cx="415511" cy="696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F9679-1DED-5D3E-AA1E-A3B460FF3D12}"/>
              </a:ext>
            </a:extLst>
          </p:cNvPr>
          <p:cNvSpPr txBox="1"/>
          <p:nvPr/>
        </p:nvSpPr>
        <p:spPr>
          <a:xfrm>
            <a:off x="999017" y="3096191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B5F16D-B983-62D4-2C10-6FDAE5F19F52}"/>
              </a:ext>
            </a:extLst>
          </p:cNvPr>
          <p:cNvSpPr/>
          <p:nvPr/>
        </p:nvSpPr>
        <p:spPr>
          <a:xfrm>
            <a:off x="6586031" y="3298940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7AD25-2D1D-CBE4-0C11-12731FF45A30}"/>
              </a:ext>
            </a:extLst>
          </p:cNvPr>
          <p:cNvSpPr txBox="1"/>
          <p:nvPr/>
        </p:nvSpPr>
        <p:spPr>
          <a:xfrm>
            <a:off x="2874052" y="5766160"/>
            <a:ext cx="79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en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17006-5606-C78C-553C-7C228CA59C0D}"/>
              </a:ext>
            </a:extLst>
          </p:cNvPr>
          <p:cNvSpPr txBox="1"/>
          <p:nvPr/>
        </p:nvSpPr>
        <p:spPr>
          <a:xfrm>
            <a:off x="7846708" y="2929608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29" name="Bent-Up Arrow 28">
            <a:extLst>
              <a:ext uri="{FF2B5EF4-FFF2-40B4-BE49-F238E27FC236}">
                <a16:creationId xmlns:a16="http://schemas.microsoft.com/office/drawing/2014/main" id="{E7842ED2-15A5-5C58-6610-509B03E57B39}"/>
              </a:ext>
            </a:extLst>
          </p:cNvPr>
          <p:cNvSpPr/>
          <p:nvPr/>
        </p:nvSpPr>
        <p:spPr>
          <a:xfrm>
            <a:off x="3802040" y="4328739"/>
            <a:ext cx="4687741" cy="923568"/>
          </a:xfrm>
          <a:prstGeom prst="bentUpArrow">
            <a:avLst>
              <a:gd name="adj1" fmla="val 25000"/>
              <a:gd name="adj2" fmla="val 17410"/>
              <a:gd name="adj3" fmla="val 28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6D512-271B-0093-F005-8808B76A185C}"/>
              </a:ext>
            </a:extLst>
          </p:cNvPr>
          <p:cNvSpPr/>
          <p:nvPr/>
        </p:nvSpPr>
        <p:spPr>
          <a:xfrm>
            <a:off x="6705147" y="3405953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71D5C-FC5E-084D-523F-92D33EA1C17D}"/>
              </a:ext>
            </a:extLst>
          </p:cNvPr>
          <p:cNvSpPr/>
          <p:nvPr/>
        </p:nvSpPr>
        <p:spPr>
          <a:xfrm>
            <a:off x="7416673" y="3405172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B4EDC-FE35-2A99-FCDC-AEE2EB99B20D}"/>
              </a:ext>
            </a:extLst>
          </p:cNvPr>
          <p:cNvSpPr/>
          <p:nvPr/>
        </p:nvSpPr>
        <p:spPr>
          <a:xfrm>
            <a:off x="8128199" y="340517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3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C819B4-FFBA-BB0D-C131-A2DBFBFE7B72}"/>
              </a:ext>
            </a:extLst>
          </p:cNvPr>
          <p:cNvSpPr/>
          <p:nvPr/>
        </p:nvSpPr>
        <p:spPr>
          <a:xfrm>
            <a:off x="9765863" y="340346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n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91384-6240-C7BA-0E98-B010D1CDD3F6}"/>
              </a:ext>
            </a:extLst>
          </p:cNvPr>
          <p:cNvSpPr/>
          <p:nvPr/>
        </p:nvSpPr>
        <p:spPr>
          <a:xfrm>
            <a:off x="8936995" y="3387067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…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9712D9-F447-1CE1-414B-1994BABCD555}"/>
              </a:ext>
            </a:extLst>
          </p:cNvPr>
          <p:cNvSpPr/>
          <p:nvPr/>
        </p:nvSpPr>
        <p:spPr>
          <a:xfrm>
            <a:off x="6682815" y="5344535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EBC1D-2478-C623-AD62-70285734512C}"/>
              </a:ext>
            </a:extLst>
          </p:cNvPr>
          <p:cNvSpPr/>
          <p:nvPr/>
        </p:nvSpPr>
        <p:spPr>
          <a:xfrm>
            <a:off x="6800136" y="5439096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D58523-182F-72C2-0067-89E90FEBC578}"/>
              </a:ext>
            </a:extLst>
          </p:cNvPr>
          <p:cNvSpPr/>
          <p:nvPr/>
        </p:nvSpPr>
        <p:spPr>
          <a:xfrm>
            <a:off x="8323571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6B2EA0-4E9B-0F0F-1F42-3F04CA850154}"/>
              </a:ext>
            </a:extLst>
          </p:cNvPr>
          <p:cNvSpPr/>
          <p:nvPr/>
        </p:nvSpPr>
        <p:spPr>
          <a:xfrm>
            <a:off x="9827420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B7A0CE-C14F-49BC-DD46-225DC6F6C6ED}"/>
              </a:ext>
            </a:extLst>
          </p:cNvPr>
          <p:cNvSpPr/>
          <p:nvPr/>
        </p:nvSpPr>
        <p:spPr>
          <a:xfrm>
            <a:off x="9071324" y="543475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F8E2F-9B7A-9878-B2CA-D8F32A326382}"/>
              </a:ext>
            </a:extLst>
          </p:cNvPr>
          <p:cNvSpPr txBox="1"/>
          <p:nvPr/>
        </p:nvSpPr>
        <p:spPr>
          <a:xfrm>
            <a:off x="7906493" y="6375318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静岡大学｜大学ポートレート">
            <a:extLst>
              <a:ext uri="{FF2B5EF4-FFF2-40B4-BE49-F238E27FC236}">
                <a16:creationId xmlns:a16="http://schemas.microsoft.com/office/drawing/2014/main" id="{0394D716-EAE6-81C5-B1DB-1F90609F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東大マーク | 東京大学">
            <a:extLst>
              <a:ext uri="{FF2B5EF4-FFF2-40B4-BE49-F238E27FC236}">
                <a16:creationId xmlns:a16="http://schemas.microsoft.com/office/drawing/2014/main" id="{7065FC85-5B7F-4153-D56E-E52900606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29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ED0E159-B045-0E8B-5E49-CCC340378496}"/>
              </a:ext>
            </a:extLst>
          </p:cNvPr>
          <p:cNvSpPr/>
          <p:nvPr/>
        </p:nvSpPr>
        <p:spPr>
          <a:xfrm>
            <a:off x="7620572" y="4795743"/>
            <a:ext cx="658361" cy="6963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8FAD78-71B9-24B7-FF60-5C27CA2F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merge bins with minimum mergeability scores when the window is full.</a:t>
            </a:r>
          </a:p>
          <a:p>
            <a:pPr marL="0" indent="0">
              <a:buNone/>
            </a:pP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86A73-05A6-8AEA-7D5B-8AAE2D42D54B}"/>
              </a:ext>
            </a:extLst>
          </p:cNvPr>
          <p:cNvSpPr/>
          <p:nvPr/>
        </p:nvSpPr>
        <p:spPr>
          <a:xfrm>
            <a:off x="864326" y="4730987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597C0-88AD-EF4B-1EF9-9110CFE4E97F}"/>
              </a:ext>
            </a:extLst>
          </p:cNvPr>
          <p:cNvSpPr/>
          <p:nvPr/>
        </p:nvSpPr>
        <p:spPr>
          <a:xfrm>
            <a:off x="983442" y="4838000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884D1-4178-0EC3-2D10-4B23E0F8704F}"/>
              </a:ext>
            </a:extLst>
          </p:cNvPr>
          <p:cNvSpPr/>
          <p:nvPr/>
        </p:nvSpPr>
        <p:spPr>
          <a:xfrm>
            <a:off x="1694968" y="4837219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631F72-B386-6704-3D7C-B1626B1C94B6}"/>
              </a:ext>
            </a:extLst>
          </p:cNvPr>
          <p:cNvSpPr/>
          <p:nvPr/>
        </p:nvSpPr>
        <p:spPr>
          <a:xfrm>
            <a:off x="2406494" y="4837218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3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D67E3-350F-32D6-3D6C-F5D1572415D8}"/>
              </a:ext>
            </a:extLst>
          </p:cNvPr>
          <p:cNvSpPr/>
          <p:nvPr/>
        </p:nvSpPr>
        <p:spPr>
          <a:xfrm>
            <a:off x="4044158" y="4835511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n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286E8-8106-5BA0-2A25-6B2507F8EAF9}"/>
              </a:ext>
            </a:extLst>
          </p:cNvPr>
          <p:cNvSpPr/>
          <p:nvPr/>
        </p:nvSpPr>
        <p:spPr>
          <a:xfrm>
            <a:off x="3215290" y="481911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…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9CDE9-EE25-C203-F201-DE1C7C1DC712}"/>
              </a:ext>
            </a:extLst>
          </p:cNvPr>
          <p:cNvSpPr txBox="1"/>
          <p:nvPr/>
        </p:nvSpPr>
        <p:spPr>
          <a:xfrm>
            <a:off x="2125002" y="5742681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61E32-CB7B-45CC-3943-88B63FA41330}"/>
              </a:ext>
            </a:extLst>
          </p:cNvPr>
          <p:cNvSpPr/>
          <p:nvPr/>
        </p:nvSpPr>
        <p:spPr>
          <a:xfrm>
            <a:off x="6727570" y="4705528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4A6403-94A4-CFB8-F692-FB5668AACE6B}"/>
              </a:ext>
            </a:extLst>
          </p:cNvPr>
          <p:cNvSpPr/>
          <p:nvPr/>
        </p:nvSpPr>
        <p:spPr>
          <a:xfrm>
            <a:off x="6844891" y="4800089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418F94-AD87-2A2E-F26D-CB2284B13C69}"/>
              </a:ext>
            </a:extLst>
          </p:cNvPr>
          <p:cNvSpPr/>
          <p:nvPr/>
        </p:nvSpPr>
        <p:spPr>
          <a:xfrm>
            <a:off x="8368326" y="479574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EB3BD-24A2-8AE9-9C87-8F48D6A7397A}"/>
              </a:ext>
            </a:extLst>
          </p:cNvPr>
          <p:cNvSpPr/>
          <p:nvPr/>
        </p:nvSpPr>
        <p:spPr>
          <a:xfrm>
            <a:off x="9872175" y="479574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1342BC-69D1-7087-4CD3-9D1D9D2187CE}"/>
              </a:ext>
            </a:extLst>
          </p:cNvPr>
          <p:cNvSpPr/>
          <p:nvPr/>
        </p:nvSpPr>
        <p:spPr>
          <a:xfrm>
            <a:off x="9116079" y="479574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42989-8DF0-FDA6-DD9F-927804DF98C4}"/>
              </a:ext>
            </a:extLst>
          </p:cNvPr>
          <p:cNvSpPr txBox="1"/>
          <p:nvPr/>
        </p:nvSpPr>
        <p:spPr>
          <a:xfrm>
            <a:off x="7951248" y="5736311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9FA7-1333-9C41-74DE-84D364521DEF}"/>
              </a:ext>
            </a:extLst>
          </p:cNvPr>
          <p:cNvSpPr txBox="1"/>
          <p:nvPr/>
        </p:nvSpPr>
        <p:spPr>
          <a:xfrm>
            <a:off x="632135" y="3393454"/>
            <a:ext cx="2092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two neighboring bins</a:t>
            </a:r>
            <a:endParaRPr lang="en-TH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1A75F7-51FE-3161-B45D-58D3ECCD7BA9}"/>
              </a:ext>
            </a:extLst>
          </p:cNvPr>
          <p:cNvSpPr/>
          <p:nvPr/>
        </p:nvSpPr>
        <p:spPr>
          <a:xfrm rot="5400000">
            <a:off x="1253881" y="4099644"/>
            <a:ext cx="758457" cy="68048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A74BEB8-433B-268D-604A-5248271EA6C4}"/>
              </a:ext>
            </a:extLst>
          </p:cNvPr>
          <p:cNvSpPr/>
          <p:nvPr/>
        </p:nvSpPr>
        <p:spPr>
          <a:xfrm>
            <a:off x="5307461" y="5821327"/>
            <a:ext cx="2840218" cy="783063"/>
          </a:xfrm>
          <a:prstGeom prst="wedgeRoundRectCallout">
            <a:avLst>
              <a:gd name="adj1" fmla="val 38101"/>
              <a:gd name="adj2" fmla="val -91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mergeability scores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C1683ABE-137D-9535-A460-48A298A4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東大マーク | 東京大学">
            <a:extLst>
              <a:ext uri="{FF2B5EF4-FFF2-40B4-BE49-F238E27FC236}">
                <a16:creationId xmlns:a16="http://schemas.microsoft.com/office/drawing/2014/main" id="{33BDB77E-D512-0A52-0200-3570A9155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0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function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8FAD78-71B9-24B7-FF60-5C27CA2F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merge bins with minimum mergeability scores when the window is full.</a:t>
            </a:r>
          </a:p>
          <a:p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 initialization function until the end of input.</a:t>
            </a:r>
          </a:p>
          <a:p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86A73-05A6-8AEA-7D5B-8AAE2D42D54B}"/>
              </a:ext>
            </a:extLst>
          </p:cNvPr>
          <p:cNvSpPr/>
          <p:nvPr/>
        </p:nvSpPr>
        <p:spPr>
          <a:xfrm>
            <a:off x="864326" y="4730987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597C0-88AD-EF4B-1EF9-9110CFE4E97F}"/>
              </a:ext>
            </a:extLst>
          </p:cNvPr>
          <p:cNvSpPr/>
          <p:nvPr/>
        </p:nvSpPr>
        <p:spPr>
          <a:xfrm>
            <a:off x="983442" y="4838000"/>
            <a:ext cx="744663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Bin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F63E9F-8330-F9C6-256F-0FD480A6F4CF}"/>
              </a:ext>
            </a:extLst>
          </p:cNvPr>
          <p:cNvGrpSpPr/>
          <p:nvPr/>
        </p:nvGrpSpPr>
        <p:grpSpPr>
          <a:xfrm>
            <a:off x="2414417" y="4821603"/>
            <a:ext cx="2296026" cy="714501"/>
            <a:chOff x="2414417" y="4821603"/>
            <a:chExt cx="2296026" cy="7145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631F72-B386-6704-3D7C-B1626B1C94B6}"/>
                </a:ext>
              </a:extLst>
            </p:cNvPr>
            <p:cNvSpPr/>
            <p:nvPr/>
          </p:nvSpPr>
          <p:spPr>
            <a:xfrm>
              <a:off x="2414417" y="4839707"/>
              <a:ext cx="658361" cy="696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Bin</a:t>
              </a:r>
              <a:r>
                <a:rPr lang="en-US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2</a:t>
              </a:r>
              <a:endPara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3D67E3-350F-32D6-3D6C-F5D1572415D8}"/>
                </a:ext>
              </a:extLst>
            </p:cNvPr>
            <p:cNvSpPr/>
            <p:nvPr/>
          </p:nvSpPr>
          <p:spPr>
            <a:xfrm>
              <a:off x="3965780" y="4838000"/>
              <a:ext cx="744663" cy="696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Bin</a:t>
              </a:r>
              <a:r>
                <a:rPr lang="en-US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n-1</a:t>
              </a:r>
              <a:endPara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4286E8-8106-5BA0-2A25-6B2507F8EAF9}"/>
                </a:ext>
              </a:extLst>
            </p:cNvPr>
            <p:cNvSpPr/>
            <p:nvPr/>
          </p:nvSpPr>
          <p:spPr>
            <a:xfrm>
              <a:off x="3223213" y="4821603"/>
              <a:ext cx="658361" cy="696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H SarabunPSK" panose="020B0500040200020003" pitchFamily="34" charset="-34"/>
                </a:rPr>
                <a:t>…</a:t>
              </a:r>
              <a:endParaRPr lang="en-TH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29CDE9-EE25-C203-F201-DE1C7C1DC712}"/>
              </a:ext>
            </a:extLst>
          </p:cNvPr>
          <p:cNvSpPr txBox="1"/>
          <p:nvPr/>
        </p:nvSpPr>
        <p:spPr>
          <a:xfrm>
            <a:off x="2125002" y="5742681"/>
            <a:ext cx="141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T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61E32-CB7B-45CC-3943-88B63FA41330}"/>
              </a:ext>
            </a:extLst>
          </p:cNvPr>
          <p:cNvSpPr/>
          <p:nvPr/>
        </p:nvSpPr>
        <p:spPr>
          <a:xfrm>
            <a:off x="6727570" y="4705528"/>
            <a:ext cx="3940822" cy="923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4A6403-94A4-CFB8-F692-FB5668AACE6B}"/>
              </a:ext>
            </a:extLst>
          </p:cNvPr>
          <p:cNvSpPr/>
          <p:nvPr/>
        </p:nvSpPr>
        <p:spPr>
          <a:xfrm>
            <a:off x="6844891" y="4800089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0040200020003" pitchFamily="34" charset="-34"/>
              </a:rPr>
              <a:t>∞</a:t>
            </a:r>
            <a:endParaRPr lang="en-TH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CD5537-36B6-D9B1-D6D9-42E4C0E9D1ED}"/>
              </a:ext>
            </a:extLst>
          </p:cNvPr>
          <p:cNvSpPr/>
          <p:nvPr/>
        </p:nvSpPr>
        <p:spPr>
          <a:xfrm>
            <a:off x="7620573" y="4800088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EB3BD-24A2-8AE9-9C87-8F48D6A7397A}"/>
              </a:ext>
            </a:extLst>
          </p:cNvPr>
          <p:cNvSpPr/>
          <p:nvPr/>
        </p:nvSpPr>
        <p:spPr>
          <a:xfrm>
            <a:off x="9165739" y="4799455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1342BC-69D1-7087-4CD3-9D1D9D2187CE}"/>
              </a:ext>
            </a:extLst>
          </p:cNvPr>
          <p:cNvSpPr/>
          <p:nvPr/>
        </p:nvSpPr>
        <p:spPr>
          <a:xfrm>
            <a:off x="8393156" y="4795744"/>
            <a:ext cx="658361" cy="6963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T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42989-8DF0-FDA6-DD9F-927804DF98C4}"/>
              </a:ext>
            </a:extLst>
          </p:cNvPr>
          <p:cNvSpPr txBox="1"/>
          <p:nvPr/>
        </p:nvSpPr>
        <p:spPr>
          <a:xfrm>
            <a:off x="7951248" y="5736311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Profile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A74BEB8-433B-268D-604A-5248271EA6C4}"/>
              </a:ext>
            </a:extLst>
          </p:cNvPr>
          <p:cNvSpPr/>
          <p:nvPr/>
        </p:nvSpPr>
        <p:spPr>
          <a:xfrm>
            <a:off x="6167791" y="5806011"/>
            <a:ext cx="1781961" cy="783063"/>
          </a:xfrm>
          <a:prstGeom prst="wedgeRoundRectCallout">
            <a:avLst>
              <a:gd name="adj1" fmla="val 38101"/>
              <a:gd name="adj2" fmla="val -91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Recompute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601B837-B04E-A2E7-1BDE-C32B1CAC4F3B}"/>
              </a:ext>
            </a:extLst>
          </p:cNvPr>
          <p:cNvSpPr/>
          <p:nvPr/>
        </p:nvSpPr>
        <p:spPr>
          <a:xfrm>
            <a:off x="307996" y="3403233"/>
            <a:ext cx="2840218" cy="783063"/>
          </a:xfrm>
          <a:prstGeom prst="wedgeRoundRectCallout">
            <a:avLst>
              <a:gd name="adj1" fmla="val -12377"/>
              <a:gd name="adj2" fmla="val 111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merging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BB162C27-F4A0-79F8-73B8-7C426BBF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東大マーク | 東京大学">
            <a:extLst>
              <a:ext uri="{FF2B5EF4-FFF2-40B4-BE49-F238E27FC236}">
                <a16:creationId xmlns:a16="http://schemas.microsoft.com/office/drawing/2014/main" id="{8F658F6F-F8F2-939C-91A0-0ABCE7F27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9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162 L -0.04857 -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7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F018-B17E-716F-EA13-D845B28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variants of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4DD20-9F0D-7D76-EB41-4D26D26D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1352" cy="3164943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statistical tests to determine mergeability scores based on the </a:t>
            </a:r>
            <a:r>
              <a:rPr lang="en-US" b="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two neighboring bins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features: mean value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range of subsequence 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Linear-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statistical tests to determine mergeability scores based on the </a:t>
            </a:r>
            <a:r>
              <a:rPr lang="en-US" b="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trend of two neighboring bins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features: intercept (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⍺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slope (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of linear regression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B983-D90D-AB03-2C67-79829066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E3A75-4938-165E-E777-6030B3C6E784}"/>
              </a:ext>
            </a:extLst>
          </p:cNvPr>
          <p:cNvSpPr/>
          <p:nvPr/>
        </p:nvSpPr>
        <p:spPr>
          <a:xfrm>
            <a:off x="2761757" y="5177503"/>
            <a:ext cx="1691707" cy="53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b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TH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02AC-34CD-2BE7-A790-AB43E5E9A2BF}"/>
              </a:ext>
            </a:extLst>
          </p:cNvPr>
          <p:cNvSpPr/>
          <p:nvPr/>
        </p:nvSpPr>
        <p:spPr>
          <a:xfrm>
            <a:off x="7308360" y="5177504"/>
            <a:ext cx="1488507" cy="53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⍺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TH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ECA55-32EE-4000-9F0D-37721E48D656}"/>
              </a:ext>
            </a:extLst>
          </p:cNvPr>
          <p:cNvSpPr txBox="1"/>
          <p:nvPr/>
        </p:nvSpPr>
        <p:spPr>
          <a:xfrm>
            <a:off x="2761758" y="5800083"/>
            <a:ext cx="1691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AABB1-BF30-0ACA-D196-1CA05388D3CD}"/>
              </a:ext>
            </a:extLst>
          </p:cNvPr>
          <p:cNvSpPr txBox="1"/>
          <p:nvPr/>
        </p:nvSpPr>
        <p:spPr>
          <a:xfrm>
            <a:off x="7206759" y="5800083"/>
            <a:ext cx="175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endParaRPr lang="en-TH" dirty="0"/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39C30879-DE20-6A56-CEA4-66265A76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AE42234A-C406-8B41-C011-423551E13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748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E05A-3561-13B7-24F7-829E6F20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scores of</a:t>
            </a:r>
            <a:r>
              <a:rPr lang="en-TH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Mean-</a:t>
            </a:r>
            <a:r>
              <a:rPr lang="en-US" sz="4000" dirty="0" err="1">
                <a:latin typeface="Times New Roman" panose="020206030504050203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EBinning</a:t>
            </a:r>
            <a:endParaRPr lang="en-US" sz="4000" dirty="0">
              <a:latin typeface="Times New Roman" panose="02020603050405020304" pitchFamily="18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1DFC6-2604-E478-95EE-7E51A1DD9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461" y="1656581"/>
            <a:ext cx="11242795" cy="2478244"/>
          </a:xfrm>
        </p:spPr>
        <p:txBody>
          <a:bodyPr>
            <a:normAutofit lnSpcReduction="10000"/>
          </a:bodyPr>
          <a:lstStyle/>
          <a:p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Hoeffding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inequality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identify mergeable bins based on their mean values' boundaries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Hoeffding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inequality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the probability of deviation of each bin.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Thereafter, we test two boundaries for distributed equality.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F334BCC-DFE0-A81F-416E-D35D387C2F24}"/>
              </a:ext>
            </a:extLst>
          </p:cNvPr>
          <p:cNvSpPr/>
          <p:nvPr/>
        </p:nvSpPr>
        <p:spPr>
          <a:xfrm rot="16200000">
            <a:off x="1740955" y="5488644"/>
            <a:ext cx="335322" cy="1436721"/>
          </a:xfrm>
          <a:prstGeom prst="leftBrace">
            <a:avLst>
              <a:gd name="adj1" fmla="val 75351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6DD8E1-00E9-8FD9-3DA1-1FB79018DF7C}"/>
              </a:ext>
            </a:extLst>
          </p:cNvPr>
          <p:cNvGrpSpPr/>
          <p:nvPr/>
        </p:nvGrpSpPr>
        <p:grpSpPr>
          <a:xfrm>
            <a:off x="609327" y="4339829"/>
            <a:ext cx="2834153" cy="1596373"/>
            <a:chOff x="9004880" y="1553392"/>
            <a:chExt cx="2834153" cy="210460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33AD37-A5C7-B358-68C3-82727073C079}"/>
                </a:ext>
              </a:extLst>
            </p:cNvPr>
            <p:cNvGrpSpPr/>
            <p:nvPr/>
          </p:nvGrpSpPr>
          <p:grpSpPr>
            <a:xfrm>
              <a:off x="9004880" y="1553392"/>
              <a:ext cx="2834153" cy="1875608"/>
              <a:chOff x="7345926" y="4544933"/>
              <a:chExt cx="2834153" cy="1875608"/>
            </a:xfrm>
          </p:grpSpPr>
          <p:pic>
            <p:nvPicPr>
              <p:cNvPr id="17" name="Content Placeholder 5" descr="Chart, bar chart&#10;&#10;Description automatically generated">
                <a:extLst>
                  <a:ext uri="{FF2B5EF4-FFF2-40B4-BE49-F238E27FC236}">
                    <a16:creationId xmlns:a16="http://schemas.microsoft.com/office/drawing/2014/main" id="{E6EA1721-7D91-88C3-8DAE-ED9EE5A84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95" t="894" r="3581"/>
              <a:stretch/>
            </p:blipFill>
            <p:spPr>
              <a:xfrm>
                <a:off x="7345926" y="4544934"/>
                <a:ext cx="2834153" cy="1875607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7C3F2C-98DF-1C48-F45F-2DCDD321C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81" y="4544933"/>
                <a:ext cx="22544" cy="187560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8A6EFA-FF2D-A33F-28F7-BB11326DAB8B}"/>
                </a:ext>
              </a:extLst>
            </p:cNvPr>
            <p:cNvSpPr txBox="1"/>
            <p:nvPr/>
          </p:nvSpPr>
          <p:spPr>
            <a:xfrm>
              <a:off x="9334789" y="3288669"/>
              <a:ext cx="753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Bin</a:t>
              </a:r>
              <a:r>
                <a:rPr lang="en-US" baseline="-25000" dirty="0"/>
                <a:t>i-1</a:t>
              </a:r>
              <a:endParaRPr lang="en-TH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2FD37B-3488-F016-A259-82B7C34C28F7}"/>
                </a:ext>
              </a:extLst>
            </p:cNvPr>
            <p:cNvSpPr txBox="1"/>
            <p:nvPr/>
          </p:nvSpPr>
          <p:spPr>
            <a:xfrm>
              <a:off x="10869883" y="3288669"/>
              <a:ext cx="753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Bin</a:t>
              </a:r>
              <a:r>
                <a:rPr lang="en-US" baseline="-25000" dirty="0"/>
                <a:t>i</a:t>
              </a:r>
              <a:endParaRPr lang="en-TH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485701-81A9-F5F4-79D3-DF351A854204}"/>
                  </a:ext>
                </a:extLst>
              </p:cNvPr>
              <p:cNvSpPr txBox="1"/>
              <p:nvPr/>
            </p:nvSpPr>
            <p:spPr>
              <a:xfrm>
                <a:off x="9263194" y="4791080"/>
                <a:ext cx="1774973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485701-81A9-F5F4-79D3-DF351A854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194" y="4791080"/>
                <a:ext cx="1774973" cy="584647"/>
              </a:xfrm>
              <a:prstGeom prst="rect">
                <a:avLst/>
              </a:prstGeom>
              <a:blipFill>
                <a:blip r:embed="rId4"/>
                <a:stretch>
                  <a:fillRect l="-2837" t="-6383" r="-4255" b="-1914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EFFE239-2176-A03C-0CF2-A623E4E865EB}"/>
              </a:ext>
            </a:extLst>
          </p:cNvPr>
          <p:cNvGrpSpPr/>
          <p:nvPr/>
        </p:nvGrpSpPr>
        <p:grpSpPr>
          <a:xfrm>
            <a:off x="4736013" y="4528886"/>
            <a:ext cx="2719974" cy="1314985"/>
            <a:chOff x="7459133" y="2323283"/>
            <a:chExt cx="2719974" cy="131498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BD526F8-4E2F-9BC2-DE9E-38B213950957}"/>
                </a:ext>
              </a:extLst>
            </p:cNvPr>
            <p:cNvGrpSpPr/>
            <p:nvPr/>
          </p:nvGrpSpPr>
          <p:grpSpPr>
            <a:xfrm>
              <a:off x="7459133" y="3002403"/>
              <a:ext cx="1549400" cy="228600"/>
              <a:chOff x="7459133" y="3002403"/>
              <a:chExt cx="1549400" cy="2286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687DAC5-EBA6-1CBD-0817-41AF04881D58}"/>
                  </a:ext>
                </a:extLst>
              </p:cNvPr>
              <p:cNvCxnSpPr/>
              <p:nvPr/>
            </p:nvCxnSpPr>
            <p:spPr>
              <a:xfrm>
                <a:off x="7459133" y="3115733"/>
                <a:ext cx="1549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09E0D5C-BC20-CB7B-C93C-942A604FD5E8}"/>
                  </a:ext>
                </a:extLst>
              </p:cNvPr>
              <p:cNvCxnSpPr/>
              <p:nvPr/>
            </p:nvCxnSpPr>
            <p:spPr>
              <a:xfrm flipV="1">
                <a:off x="7459133" y="3002403"/>
                <a:ext cx="0" cy="228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19C1D25-C364-FDD9-A4F0-DED7AABE7858}"/>
                  </a:ext>
                </a:extLst>
              </p:cNvPr>
              <p:cNvCxnSpPr/>
              <p:nvPr/>
            </p:nvCxnSpPr>
            <p:spPr>
              <a:xfrm flipV="1">
                <a:off x="9008533" y="3002403"/>
                <a:ext cx="0" cy="228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85E794-9063-822B-011A-576E8AEA2891}"/>
                </a:ext>
              </a:extLst>
            </p:cNvPr>
            <p:cNvSpPr/>
            <p:nvPr/>
          </p:nvSpPr>
          <p:spPr>
            <a:xfrm>
              <a:off x="8191499" y="3069166"/>
              <a:ext cx="84667" cy="931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122D9E-0B88-7B68-BACC-C895ECFE49E3}"/>
                </a:ext>
              </a:extLst>
            </p:cNvPr>
            <p:cNvGrpSpPr/>
            <p:nvPr/>
          </p:nvGrpSpPr>
          <p:grpSpPr>
            <a:xfrm>
              <a:off x="8456359" y="2706335"/>
              <a:ext cx="1549400" cy="228600"/>
              <a:chOff x="7459133" y="3002403"/>
              <a:chExt cx="1549400" cy="22860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45E92CE-C009-4661-D8FB-09BD1A96BD02}"/>
                  </a:ext>
                </a:extLst>
              </p:cNvPr>
              <p:cNvCxnSpPr/>
              <p:nvPr/>
            </p:nvCxnSpPr>
            <p:spPr>
              <a:xfrm>
                <a:off x="7459133" y="3115733"/>
                <a:ext cx="1549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7C10384-7427-69C9-5B5E-B94CBCFA8DE3}"/>
                  </a:ext>
                </a:extLst>
              </p:cNvPr>
              <p:cNvCxnSpPr/>
              <p:nvPr/>
            </p:nvCxnSpPr>
            <p:spPr>
              <a:xfrm flipV="1">
                <a:off x="7459133" y="3002403"/>
                <a:ext cx="0" cy="228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55715B9-D347-5624-2FAF-4CEED6E7725E}"/>
                  </a:ext>
                </a:extLst>
              </p:cNvPr>
              <p:cNvCxnSpPr/>
              <p:nvPr/>
            </p:nvCxnSpPr>
            <p:spPr>
              <a:xfrm flipV="1">
                <a:off x="9008533" y="3002403"/>
                <a:ext cx="0" cy="228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CF08F6-2EDF-8FFB-BDCF-B9DBD830C51E}"/>
                </a:ext>
              </a:extLst>
            </p:cNvPr>
            <p:cNvSpPr/>
            <p:nvPr/>
          </p:nvSpPr>
          <p:spPr>
            <a:xfrm>
              <a:off x="9188725" y="2773098"/>
              <a:ext cx="84667" cy="931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63F14A-D6B8-C904-1381-1631176861D0}"/>
                </a:ext>
              </a:extLst>
            </p:cNvPr>
            <p:cNvSpPr txBox="1"/>
            <p:nvPr/>
          </p:nvSpPr>
          <p:spPr>
            <a:xfrm>
              <a:off x="8088938" y="3185910"/>
              <a:ext cx="497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TH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TH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i-1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272DAB-AEE8-2D2A-FD6A-2E9C527CCED8}"/>
                </a:ext>
              </a:extLst>
            </p:cNvPr>
            <p:cNvSpPr txBox="1"/>
            <p:nvPr/>
          </p:nvSpPr>
          <p:spPr>
            <a:xfrm>
              <a:off x="9144381" y="2380483"/>
              <a:ext cx="497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TH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TH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C913BF-0F30-E7EA-40E1-8598A3107507}"/>
                </a:ext>
              </a:extLst>
            </p:cNvPr>
            <p:cNvSpPr txBox="1"/>
            <p:nvPr/>
          </p:nvSpPr>
          <p:spPr>
            <a:xfrm>
              <a:off x="9491084" y="2323283"/>
              <a:ext cx="6880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r>
                <a:rPr lang="en-US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TH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C45A8E-28FA-9459-04D0-17C2D0105154}"/>
                </a:ext>
              </a:extLst>
            </p:cNvPr>
            <p:cNvSpPr txBox="1"/>
            <p:nvPr/>
          </p:nvSpPr>
          <p:spPr>
            <a:xfrm>
              <a:off x="7592719" y="3268936"/>
              <a:ext cx="6880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i-1</a:t>
              </a:r>
              <a:endParaRPr lang="en-TH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eft Brace 51">
              <a:extLst>
                <a:ext uri="{FF2B5EF4-FFF2-40B4-BE49-F238E27FC236}">
                  <a16:creationId xmlns:a16="http://schemas.microsoft.com/office/drawing/2014/main" id="{4BBC0FE3-9FDA-E0C4-C0DF-AFBAD5BEEBAD}"/>
                </a:ext>
              </a:extLst>
            </p:cNvPr>
            <p:cNvSpPr/>
            <p:nvPr/>
          </p:nvSpPr>
          <p:spPr>
            <a:xfrm rot="16200000">
              <a:off x="7757801" y="2894887"/>
              <a:ext cx="179372" cy="688025"/>
            </a:xfrm>
            <a:prstGeom prst="leftBrace">
              <a:avLst>
                <a:gd name="adj1" fmla="val 26185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C164985D-BB51-0E44-EEC1-A51FD2149DBB}"/>
                </a:ext>
              </a:extLst>
            </p:cNvPr>
            <p:cNvSpPr/>
            <p:nvPr/>
          </p:nvSpPr>
          <p:spPr>
            <a:xfrm rot="5400000">
              <a:off x="9572058" y="2381088"/>
              <a:ext cx="179372" cy="688025"/>
            </a:xfrm>
            <a:prstGeom prst="leftBrace">
              <a:avLst>
                <a:gd name="adj1" fmla="val 26185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AD2C84E-051E-945C-C3EF-E76D8E768E4A}"/>
              </a:ext>
            </a:extLst>
          </p:cNvPr>
          <p:cNvSpPr txBox="1"/>
          <p:nvPr/>
        </p:nvSpPr>
        <p:spPr>
          <a:xfrm>
            <a:off x="4603545" y="5843871"/>
            <a:ext cx="3342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lang="en-US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heck whether two boundaries belong to the same distribution or not.</a:t>
            </a:r>
            <a:endParaRPr lang="en-US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3D3F38-1641-F79D-EDDB-0BEF78F63C6A}"/>
                  </a:ext>
                </a:extLst>
              </p:cNvPr>
              <p:cNvSpPr txBox="1"/>
              <p:nvPr/>
            </p:nvSpPr>
            <p:spPr>
              <a:xfrm>
                <a:off x="5202756" y="2787190"/>
                <a:ext cx="2033314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3D3F38-1641-F79D-EDDB-0BEF78F6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756" y="2787190"/>
                <a:ext cx="2033314" cy="818366"/>
              </a:xfrm>
              <a:prstGeom prst="rect">
                <a:avLst/>
              </a:prstGeom>
              <a:blipFill>
                <a:blip r:embed="rId5"/>
                <a:stretch>
                  <a:fillRect l="-1242" r="-2484" b="-153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807A2462-7FB4-677D-9D17-5379CD0484CE}"/>
              </a:ext>
            </a:extLst>
          </p:cNvPr>
          <p:cNvSpPr/>
          <p:nvPr/>
        </p:nvSpPr>
        <p:spPr>
          <a:xfrm>
            <a:off x="3743259" y="4700504"/>
            <a:ext cx="617599" cy="742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CAE745E-0F7F-0FF2-E201-4CD5C2E20894}"/>
              </a:ext>
            </a:extLst>
          </p:cNvPr>
          <p:cNvSpPr/>
          <p:nvPr/>
        </p:nvSpPr>
        <p:spPr>
          <a:xfrm>
            <a:off x="8030252" y="4676673"/>
            <a:ext cx="617599" cy="742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434C1-CAA0-4FA0-628F-77FABFA6CEA0}"/>
                  </a:ext>
                </a:extLst>
              </p:cNvPr>
              <p:cNvSpPr txBox="1"/>
              <p:nvPr/>
            </p:nvSpPr>
            <p:spPr>
              <a:xfrm>
                <a:off x="7844447" y="2964546"/>
                <a:ext cx="37720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T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TH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user-defined error probabilty)</a:t>
                </a:r>
                <a:endParaRPr lang="en-T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434C1-CAA0-4FA0-628F-77FABFA6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7" y="2964546"/>
                <a:ext cx="3772092" cy="369332"/>
              </a:xfrm>
              <a:prstGeom prst="rect">
                <a:avLst/>
              </a:prstGeom>
              <a:blipFill>
                <a:blip r:embed="rId6"/>
                <a:stretch>
                  <a:fillRect l="-1342" t="-6667" b="-2333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1AAB-95AA-826D-5213-D80EA90E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27</a:t>
            </a:fld>
            <a:endParaRPr lang="en-TH"/>
          </a:p>
        </p:txBody>
      </p:sp>
      <p:pic>
        <p:nvPicPr>
          <p:cNvPr id="8" name="Picture 2" descr="静岡大学｜大学ポートレート">
            <a:extLst>
              <a:ext uri="{FF2B5EF4-FFF2-40B4-BE49-F238E27FC236}">
                <a16:creationId xmlns:a16="http://schemas.microsoft.com/office/drawing/2014/main" id="{2CC8CCF3-8AAF-D6A5-ED7C-B8B22F4D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東大マーク | 東京大学">
            <a:extLst>
              <a:ext uri="{FF2B5EF4-FFF2-40B4-BE49-F238E27FC236}">
                <a16:creationId xmlns:a16="http://schemas.microsoft.com/office/drawing/2014/main" id="{EA3E89DB-ADBC-C459-B692-3A820A3DA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53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E05A-3561-13B7-24F7-829E6F20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Mergeability scores of</a:t>
            </a:r>
            <a:r>
              <a:rPr lang="en-TH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Linear-</a:t>
            </a:r>
            <a:r>
              <a:rPr lang="en-US" sz="4000" dirty="0" err="1">
                <a:latin typeface="Times New Roman" panose="020206030504050203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EBinning</a:t>
            </a:r>
            <a:endParaRPr lang="en-US" sz="4000" dirty="0">
              <a:latin typeface="Times New Roman" panose="02020603050405020304" pitchFamily="18" charset="0"/>
              <a:ea typeface="MS Mincho" panose="02020609040205080304" pitchFamily="49" charset="-128"/>
              <a:cs typeface="Cordia New" panose="020B03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82CC96-9D55-D0D2-7B69-11FD81A3FE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45267" y="1825625"/>
                <a:ext cx="10515600" cy="4356021"/>
              </a:xfrm>
            </p:spPr>
            <p:txBody>
              <a:bodyPr>
                <a:norm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 T-test and F-test to test whether the two neighbor bins are the same trend.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 : compute F-test between two neighbor bins for </a:t>
                </a:r>
                <a:r>
                  <a:rPr lang="en-US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 equality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  <a:p>
                <a:pPr lvl="1"/>
                <a:r>
                  <a:rPr lang="en-US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: compute mergeability scores base on T-test for slope equality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/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82CC96-9D55-D0D2-7B69-11FD81A3F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45267" y="1825625"/>
                <a:ext cx="10515600" cy="4356021"/>
              </a:xfrm>
              <a:blipFill>
                <a:blip r:embed="rId3"/>
                <a:stretch>
                  <a:fillRect l="-844" t="-2035" r="-36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6">
                <a:extLst>
                  <a:ext uri="{FF2B5EF4-FFF2-40B4-BE49-F238E27FC236}">
                    <a16:creationId xmlns:a16="http://schemas.microsoft.com/office/drawing/2014/main" id="{C13C74CC-165F-08FB-E8E8-BA7033E30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347707"/>
                  </p:ext>
                </p:extLst>
              </p:nvPr>
            </p:nvGraphicFramePr>
            <p:xfrm>
              <a:off x="908511" y="4958484"/>
              <a:ext cx="10408534" cy="13435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4267">
                      <a:extLst>
                        <a:ext uri="{9D8B030D-6E8A-4147-A177-3AD203B41FA5}">
                          <a16:colId xmlns:a16="http://schemas.microsoft.com/office/drawing/2014/main" val="3291104089"/>
                        </a:ext>
                      </a:extLst>
                    </a:gridCol>
                    <a:gridCol w="5204267">
                      <a:extLst>
                        <a:ext uri="{9D8B030D-6E8A-4147-A177-3AD203B41FA5}">
                          <a16:colId xmlns:a16="http://schemas.microsoft.com/office/drawing/2014/main" val="1586086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H" dirty="0"/>
                            <a:t>T-test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TH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H" dirty="0"/>
                            <a:t>T-test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TH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556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T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/(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T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9766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6">
                <a:extLst>
                  <a:ext uri="{FF2B5EF4-FFF2-40B4-BE49-F238E27FC236}">
                    <a16:creationId xmlns:a16="http://schemas.microsoft.com/office/drawing/2014/main" id="{C13C74CC-165F-08FB-E8E8-BA7033E30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347707"/>
                  </p:ext>
                </p:extLst>
              </p:nvPr>
            </p:nvGraphicFramePr>
            <p:xfrm>
              <a:off x="908511" y="4958484"/>
              <a:ext cx="10408534" cy="13435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4267">
                      <a:extLst>
                        <a:ext uri="{9D8B030D-6E8A-4147-A177-3AD203B41FA5}">
                          <a16:colId xmlns:a16="http://schemas.microsoft.com/office/drawing/2014/main" val="3291104089"/>
                        </a:ext>
                      </a:extLst>
                    </a:gridCol>
                    <a:gridCol w="5204267">
                      <a:extLst>
                        <a:ext uri="{9D8B030D-6E8A-4147-A177-3AD203B41FA5}">
                          <a16:colId xmlns:a16="http://schemas.microsoft.com/office/drawing/2014/main" val="1586086072"/>
                        </a:ext>
                      </a:extLst>
                    </a:gridCol>
                  </a:tblGrid>
                  <a:tr h="380619"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>
                        <a:blipFill>
                          <a:blip r:embed="rId4"/>
                          <a:stretch>
                            <a:fillRect l="-243" t="-3333" r="-100243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>
                        <a:blipFill>
                          <a:blip r:embed="rId4"/>
                          <a:stretch>
                            <a:fillRect l="-100488" t="-3333" r="-488" b="-2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556538"/>
                      </a:ext>
                    </a:extLst>
                  </a:tr>
                  <a:tr h="962978"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>
                        <a:blipFill>
                          <a:blip r:embed="rId4"/>
                          <a:stretch>
                            <a:fillRect l="-243" t="-40260" r="-10024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>
                        <a:blipFill>
                          <a:blip r:embed="rId4"/>
                          <a:stretch>
                            <a:fillRect l="-100488" t="-40260" r="-488" b="-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976648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F6D9021-D4B6-8B07-DF48-531AFCF212EC}"/>
              </a:ext>
            </a:extLst>
          </p:cNvPr>
          <p:cNvGrpSpPr/>
          <p:nvPr/>
        </p:nvGrpSpPr>
        <p:grpSpPr>
          <a:xfrm>
            <a:off x="4678923" y="3258347"/>
            <a:ext cx="2834153" cy="1596373"/>
            <a:chOff x="9004880" y="1553392"/>
            <a:chExt cx="2834153" cy="21046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0187FE-EBA5-EB45-4D13-AD42FBD07BB8}"/>
                </a:ext>
              </a:extLst>
            </p:cNvPr>
            <p:cNvGrpSpPr/>
            <p:nvPr/>
          </p:nvGrpSpPr>
          <p:grpSpPr>
            <a:xfrm>
              <a:off x="9004880" y="1553392"/>
              <a:ext cx="2834153" cy="1875608"/>
              <a:chOff x="7345926" y="4544933"/>
              <a:chExt cx="2834153" cy="1875608"/>
            </a:xfrm>
          </p:grpSpPr>
          <p:pic>
            <p:nvPicPr>
              <p:cNvPr id="10" name="Content Placeholder 5" descr="Chart, bar chart&#10;&#10;Description automatically generated">
                <a:extLst>
                  <a:ext uri="{FF2B5EF4-FFF2-40B4-BE49-F238E27FC236}">
                    <a16:creationId xmlns:a16="http://schemas.microsoft.com/office/drawing/2014/main" id="{D875BEB8-1EFD-6E9C-56D9-114A445F59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95" t="894" r="3581"/>
              <a:stretch/>
            </p:blipFill>
            <p:spPr>
              <a:xfrm>
                <a:off x="7345926" y="4544934"/>
                <a:ext cx="2834153" cy="1875607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3259F0-064A-857C-16FD-6A910616C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781" y="4544933"/>
                <a:ext cx="22544" cy="187560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81A759-56CE-7B48-47D3-CD67C71DC89B}"/>
                </a:ext>
              </a:extLst>
            </p:cNvPr>
            <p:cNvSpPr txBox="1"/>
            <p:nvPr/>
          </p:nvSpPr>
          <p:spPr>
            <a:xfrm>
              <a:off x="9334789" y="3288669"/>
              <a:ext cx="753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Bin</a:t>
              </a:r>
              <a:r>
                <a:rPr lang="en-US" baseline="-25000" dirty="0"/>
                <a:t>i-1</a:t>
              </a:r>
              <a:endParaRPr lang="en-TH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661470-844F-5C40-7C98-39BCCADED982}"/>
                </a:ext>
              </a:extLst>
            </p:cNvPr>
            <p:cNvSpPr txBox="1"/>
            <p:nvPr/>
          </p:nvSpPr>
          <p:spPr>
            <a:xfrm>
              <a:off x="10869883" y="3288669"/>
              <a:ext cx="753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Bin</a:t>
              </a:r>
              <a:r>
                <a:rPr lang="en-US" baseline="-25000" dirty="0"/>
                <a:t>i</a:t>
              </a:r>
              <a:endParaRPr lang="en-TH" baseline="-25000" dirty="0"/>
            </a:p>
          </p:txBody>
        </p:sp>
      </p:grpSp>
      <p:sp>
        <p:nvSpPr>
          <p:cNvPr id="12" name="Bent Arrow 11">
            <a:extLst>
              <a:ext uri="{FF2B5EF4-FFF2-40B4-BE49-F238E27FC236}">
                <a16:creationId xmlns:a16="http://schemas.microsoft.com/office/drawing/2014/main" id="{7675D419-40A6-EA80-F6E8-239A729B9240}"/>
              </a:ext>
            </a:extLst>
          </p:cNvPr>
          <p:cNvSpPr/>
          <p:nvPr/>
        </p:nvSpPr>
        <p:spPr>
          <a:xfrm rot="5400000">
            <a:off x="7883555" y="4021617"/>
            <a:ext cx="821829" cy="9777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31614557-5FD1-8285-EBA4-F9F362DF27ED}"/>
              </a:ext>
            </a:extLst>
          </p:cNvPr>
          <p:cNvSpPr/>
          <p:nvPr/>
        </p:nvSpPr>
        <p:spPr>
          <a:xfrm rot="5400000" flipV="1">
            <a:off x="3417587" y="4097120"/>
            <a:ext cx="821829" cy="7865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81AF3-70DF-63BB-CE50-ADF17C643640}"/>
              </a:ext>
            </a:extLst>
          </p:cNvPr>
          <p:cNvSpPr txBox="1"/>
          <p:nvPr/>
        </p:nvSpPr>
        <p:spPr>
          <a:xfrm>
            <a:off x="877399" y="3855843"/>
            <a:ext cx="25578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two neighbor bins </a:t>
            </a:r>
            <a:r>
              <a:rPr lang="en-TH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same </a:t>
            </a:r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DB174-8D33-EF92-9171-0DC43046B609}"/>
              </a:ext>
            </a:extLst>
          </p:cNvPr>
          <p:cNvSpPr txBox="1"/>
          <p:nvPr/>
        </p:nvSpPr>
        <p:spPr>
          <a:xfrm>
            <a:off x="9075863" y="3889292"/>
            <a:ext cx="2735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two neighbor bins </a:t>
            </a:r>
            <a:r>
              <a:rPr lang="en-TH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not same </a:t>
            </a:r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7441B-1348-1D73-A4C2-364A4234B89E}"/>
              </a:ext>
            </a:extLst>
          </p:cNvPr>
          <p:cNvSpPr txBox="1"/>
          <p:nvPr/>
        </p:nvSpPr>
        <p:spPr>
          <a:xfrm>
            <a:off x="778643" y="6353245"/>
            <a:ext cx="10026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B. L. Welch. 1938. The Significance of the Difference Between Two Means when the Population Variances are Unequal.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Biometrika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29, 3/4 (1938), 350–362.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95EF5-8455-916F-A682-A8BA36B5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28</a:t>
            </a:fld>
            <a:endParaRPr lang="en-TH"/>
          </a:p>
        </p:txBody>
      </p:sp>
      <p:pic>
        <p:nvPicPr>
          <p:cNvPr id="16" name="Picture 2" descr="静岡大学｜大学ポートレート">
            <a:extLst>
              <a:ext uri="{FF2B5EF4-FFF2-40B4-BE49-F238E27FC236}">
                <a16:creationId xmlns:a16="http://schemas.microsoft.com/office/drawing/2014/main" id="{0F9F558E-5E1C-4A72-1D04-22ABDC0C6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東大マーク | 東京大学">
            <a:extLst>
              <a:ext uri="{FF2B5EF4-FFF2-40B4-BE49-F238E27FC236}">
                <a16:creationId xmlns:a16="http://schemas.microsoft.com/office/drawing/2014/main" id="{E8D4820B-D7A4-1104-FEF8-0DE277F69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544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engine&#10;&#10;Description automatically generated">
            <a:extLst>
              <a:ext uri="{FF2B5EF4-FFF2-40B4-BE49-F238E27FC236}">
                <a16:creationId xmlns:a16="http://schemas.microsoft.com/office/drawing/2014/main" id="{37691B13-5794-C8E1-4F38-6D895A8B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2000"/>
          </a:blip>
          <a:srcRect l="7221" r="19894"/>
          <a:stretch/>
        </p:blipFill>
        <p:spPr>
          <a:xfrm>
            <a:off x="3305888" y="10"/>
            <a:ext cx="88861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76DE3-EAFF-A3E7-F79A-3F5291E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6114750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&amp;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E9F04-07EA-49DA-CA51-E4C5AF6B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29</a:t>
            </a:fld>
            <a:endParaRPr lang="en-TH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053C127-E7C9-0A2C-0C48-09763DA0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753" y="6377354"/>
            <a:ext cx="5917494" cy="29990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105cm Schmidt telescope at Kiso Observatory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07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676DE3-EAFF-A3E7-F79A-3F5291E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3161-D8AD-81FE-8164-EFFF51E1B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7" y="4533020"/>
            <a:ext cx="3771009" cy="161293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AACBE810-E578-36FC-B496-BA2540594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2" b="9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F92CB-06A8-8C2C-0747-8BC92C763FC1}"/>
              </a:ext>
            </a:extLst>
          </p:cNvPr>
          <p:cNvSpPr txBox="1"/>
          <p:nvPr/>
        </p:nvSpPr>
        <p:spPr>
          <a:xfrm>
            <a:off x="841247" y="6381937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Comet Lovejoy (2013/12/16) from 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Kiso Schmidt telescope</a:t>
            </a:r>
            <a:r>
              <a:rPr lang="en-TH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55183C-7661-52D5-5F00-6B42CC5C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82447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D11D-93FA-4090-ABD1-DD78658B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EE664-AC56-B905-B6AC-38D06D3AE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75317" cy="4351338"/>
          </a:xfrm>
        </p:spPr>
        <p:txBody>
          <a:bodyPr>
            <a:normAutofit/>
          </a:bodyPr>
          <a:lstStyle/>
          <a:p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dataset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provided from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Gozen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Kiso Schmidt telescope.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LCs:</a:t>
            </a:r>
          </a:p>
          <a:p>
            <a:pPr marL="914400" lvl="1" indent="-457200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behavior</a:t>
            </a:r>
          </a:p>
          <a:p>
            <a:pPr marL="914400" lvl="1" indent="-45720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 behavior</a:t>
            </a:r>
          </a:p>
          <a:p>
            <a:pPr marL="914400" lvl="1" indent="-457200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point</a:t>
            </a:r>
          </a:p>
          <a:p>
            <a:pPr marL="914400" lvl="1" indent="-45720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Gradual change</a:t>
            </a:r>
            <a:endParaRPr lang="en-US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H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833F3-AC50-4A0F-BFB1-DD029A84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9C55-BD1C-4A89-8C43-57F0993F4889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C6E59-2E12-C0B4-64AB-E68486BB222D}"/>
              </a:ext>
            </a:extLst>
          </p:cNvPr>
          <p:cNvSpPr txBox="1"/>
          <p:nvPr/>
        </p:nvSpPr>
        <p:spPr>
          <a:xfrm>
            <a:off x="838199" y="6308209"/>
            <a:ext cx="955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*</a:t>
            </a:r>
            <a:r>
              <a:rPr lang="en-US" dirty="0">
                <a:effectLst/>
                <a:latin typeface="Helvetica" pitchFamily="2" charset="0"/>
              </a:rPr>
              <a:t> For more detail, visit https://</a:t>
            </a:r>
            <a:r>
              <a:rPr lang="en-US" dirty="0" err="1">
                <a:effectLst/>
                <a:latin typeface="Helvetica" pitchFamily="2" charset="0"/>
              </a:rPr>
              <a:t>tomoe.mtk.ioa.s.u-tokyo.ac.jp</a:t>
            </a:r>
            <a:r>
              <a:rPr lang="en-US" dirty="0">
                <a:effectLst/>
                <a:latin typeface="Helvetica" pitchFamily="2" charset="0"/>
              </a:rPr>
              <a:t>/</a:t>
            </a:r>
          </a:p>
        </p:txBody>
      </p:sp>
      <p:pic>
        <p:nvPicPr>
          <p:cNvPr id="2050" name="Picture 2" descr="Kiso Schmidt telescope">
            <a:extLst>
              <a:ext uri="{FF2B5EF4-FFF2-40B4-BE49-F238E27FC236}">
                <a16:creationId xmlns:a16="http://schemas.microsoft.com/office/drawing/2014/main" id="{009BB77E-0C0E-8420-DFBD-24D572145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25" y="1898370"/>
            <a:ext cx="3847265" cy="384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32DC54-8673-F122-2A94-9AC92CAD67DE}"/>
              </a:ext>
            </a:extLst>
          </p:cNvPr>
          <p:cNvSpPr txBox="1"/>
          <p:nvPr/>
        </p:nvSpPr>
        <p:spPr>
          <a:xfrm>
            <a:off x="7766415" y="5807631"/>
            <a:ext cx="38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5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Kiso Schmidt telescope</a:t>
            </a:r>
            <a:r>
              <a:rPr lang="en-US" b="1" baseline="30000" dirty="0">
                <a:solidFill>
                  <a:srgbClr val="1F25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TH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the Tomo-e Gozen Project">
            <a:extLst>
              <a:ext uri="{FF2B5EF4-FFF2-40B4-BE49-F238E27FC236}">
                <a16:creationId xmlns:a16="http://schemas.microsoft.com/office/drawing/2014/main" id="{779AB565-2889-4AAC-E40C-DE6832B91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15" y="546899"/>
            <a:ext cx="1275035" cy="12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media - Tomo-e Gozen">
            <a:extLst>
              <a:ext uri="{FF2B5EF4-FFF2-40B4-BE49-F238E27FC236}">
                <a16:creationId xmlns:a16="http://schemas.microsoft.com/office/drawing/2014/main" id="{526CA93D-628C-E54B-AD93-47AAB532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496" y="565183"/>
            <a:ext cx="1026894" cy="123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11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01A8-85AB-7D4B-22B5-29C59473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LCs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34A7D-A04C-95E4-0924-2D68CBE9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1463289"/>
            <a:ext cx="5123747" cy="23296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44D8C-557B-9EE6-DCF8-6E32F39A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25" y="1448049"/>
            <a:ext cx="5157265" cy="23448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8243E-1019-BCCC-C003-8A6C0E941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8" y="4190681"/>
            <a:ext cx="5123747" cy="23296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9F5C8FB-3530-DB25-B52D-316C6AE3C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525" y="4175442"/>
            <a:ext cx="5157265" cy="23448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66275-E9CD-8436-8FD1-DE499C271AC7}"/>
              </a:ext>
            </a:extLst>
          </p:cNvPr>
          <p:cNvSpPr txBox="1"/>
          <p:nvPr/>
        </p:nvSpPr>
        <p:spPr>
          <a:xfrm>
            <a:off x="10081169" y="5940844"/>
            <a:ext cx="1866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Gradual change</a:t>
            </a:r>
            <a:endParaRPr lang="en-US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CBB32-B260-F3D1-B5C8-884076D9D647}"/>
              </a:ext>
            </a:extLst>
          </p:cNvPr>
          <p:cNvSpPr txBox="1"/>
          <p:nvPr/>
        </p:nvSpPr>
        <p:spPr>
          <a:xfrm>
            <a:off x="3926914" y="3191367"/>
            <a:ext cx="190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behavior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3197B-D936-2C29-9AD6-C7EFB1C9F852}"/>
              </a:ext>
            </a:extLst>
          </p:cNvPr>
          <p:cNvSpPr txBox="1"/>
          <p:nvPr/>
        </p:nvSpPr>
        <p:spPr>
          <a:xfrm>
            <a:off x="3710500" y="5940844"/>
            <a:ext cx="199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 behavior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CD2E95-2990-2FE9-8B19-7D236415CE47}"/>
              </a:ext>
            </a:extLst>
          </p:cNvPr>
          <p:cNvSpPr txBox="1"/>
          <p:nvPr/>
        </p:nvSpPr>
        <p:spPr>
          <a:xfrm>
            <a:off x="10250600" y="3228578"/>
            <a:ext cx="1544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point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45CC9B-9497-455D-8F02-C61BFAED77DF}"/>
              </a:ext>
            </a:extLst>
          </p:cNvPr>
          <p:cNvCxnSpPr/>
          <p:nvPr/>
        </p:nvCxnSpPr>
        <p:spPr>
          <a:xfrm flipH="1">
            <a:off x="7217664" y="1744032"/>
            <a:ext cx="755904" cy="329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1AA51-3871-7FAA-B6EF-1A65F97F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31</a:t>
            </a:fld>
            <a:endParaRPr lang="en-TH"/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4B4C96A4-AEC2-F637-C552-8AF7619B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D9E82EE7-81C5-A87D-1E4C-2E1A9DAB7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565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D11D-93FA-4090-ABD1-DD78658B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Artifact transient pattern injection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0772A-31FF-74DD-4260-C2CC5171E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66820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artifact transient pattern was injected for each LC in the first evaluation.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of them were confirmed by an astronomer to be non-real.</a:t>
            </a:r>
            <a:endParaRPr lang="en-US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T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833F3-AC50-4A0F-BFB1-DD029A84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9C55-BD1C-4A89-8C43-57F0993F4889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ABC54-A9BD-4AFA-BBEA-81416606CFC9}"/>
              </a:ext>
            </a:extLst>
          </p:cNvPr>
          <p:cNvSpPr txBox="1"/>
          <p:nvPr/>
        </p:nvSpPr>
        <p:spPr>
          <a:xfrm>
            <a:off x="907712" y="6231033"/>
            <a:ext cx="4712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LC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F64E7-A504-403E-B7CF-BB76F183BF3E}"/>
              </a:ext>
            </a:extLst>
          </p:cNvPr>
          <p:cNvSpPr txBox="1"/>
          <p:nvPr/>
        </p:nvSpPr>
        <p:spPr>
          <a:xfrm>
            <a:off x="5805464" y="6235989"/>
            <a:ext cx="4712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transient pattern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21E21-F59A-27BE-7E65-57D49952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73" y="3679137"/>
            <a:ext cx="3337952" cy="255189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A08ABBA-9E6A-67DC-64D0-C9E174959DBC}"/>
              </a:ext>
            </a:extLst>
          </p:cNvPr>
          <p:cNvSpPr/>
          <p:nvPr/>
        </p:nvSpPr>
        <p:spPr>
          <a:xfrm>
            <a:off x="5158061" y="4669943"/>
            <a:ext cx="932329" cy="959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0C914E5-8385-3315-DB7C-C3093EA80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00" y="3694140"/>
            <a:ext cx="3526541" cy="25896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BDF121-1DA1-5FEF-28B3-0776536AC615}"/>
              </a:ext>
            </a:extLst>
          </p:cNvPr>
          <p:cNvSpPr/>
          <p:nvPr/>
        </p:nvSpPr>
        <p:spPr>
          <a:xfrm>
            <a:off x="9079967" y="3973381"/>
            <a:ext cx="184558" cy="1921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4D209-D952-8154-ED23-45A061B73C81}"/>
              </a:ext>
            </a:extLst>
          </p:cNvPr>
          <p:cNvSpPr/>
          <p:nvPr/>
        </p:nvSpPr>
        <p:spPr>
          <a:xfrm>
            <a:off x="4429386" y="3826056"/>
            <a:ext cx="159391" cy="2155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FC5864A5-E709-1C96-6BF7-A7DB1A35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東大マーク | 東京大学">
            <a:extLst>
              <a:ext uri="{FF2B5EF4-FFF2-40B4-BE49-F238E27FC236}">
                <a16:creationId xmlns:a16="http://schemas.microsoft.com/office/drawing/2014/main" id="{6EAE7458-38AC-B4DE-5505-899038CBD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771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71FD-2629-AD5B-07B7-90E2F184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Artifact transient pattern injection (Cont.)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0850E-BD52-A4A2-FA1E-705D2CB7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50AD-433D-46E7-B2ED-CEEEAE3B311E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D7077-5BDB-C000-4974-6202BFF904AE}"/>
              </a:ext>
            </a:extLst>
          </p:cNvPr>
          <p:cNvSpPr txBox="1"/>
          <p:nvPr/>
        </p:nvSpPr>
        <p:spPr>
          <a:xfrm>
            <a:off x="1422239" y="5489093"/>
            <a:ext cx="380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power and shortest duration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4336D-F865-C852-D64B-A95F66A310DE}"/>
              </a:ext>
            </a:extLst>
          </p:cNvPr>
          <p:cNvSpPr txBox="1"/>
          <p:nvPr/>
        </p:nvSpPr>
        <p:spPr>
          <a:xfrm>
            <a:off x="7441975" y="5489093"/>
            <a:ext cx="370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power and longest duration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4B85847-901F-3D4D-796D-1A321218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8613"/>
            <a:ext cx="5848963" cy="33004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A picture containing text, candelabrum&#10;&#10;Description automatically generated">
            <a:extLst>
              <a:ext uri="{FF2B5EF4-FFF2-40B4-BE49-F238E27FC236}">
                <a16:creationId xmlns:a16="http://schemas.microsoft.com/office/drawing/2014/main" id="{70C9E8F8-F0A7-4A1B-44A2-3EB5BC173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7" y="2188613"/>
            <a:ext cx="5583831" cy="33004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 descr="静岡大学｜大学ポートレート">
            <a:extLst>
              <a:ext uri="{FF2B5EF4-FFF2-40B4-BE49-F238E27FC236}">
                <a16:creationId xmlns:a16="http://schemas.microsoft.com/office/drawing/2014/main" id="{929ED74D-3C03-CA6C-0C79-DC7AD32B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76949508-BCA4-9240-5B16-E3118E741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6DBF-41A0-2384-F7F0-F1B9DE9F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94FD-B403-7C98-33BA-57C3756A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6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evaluated with three objectives:</a:t>
            </a:r>
          </a:p>
          <a:p>
            <a:pPr lvl="1"/>
            <a:r>
              <a:rPr lang="en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capturing quality</a:t>
            </a:r>
          </a:p>
          <a:p>
            <a:pPr lvl="1"/>
            <a:r>
              <a:rPr lang="en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quality</a:t>
            </a:r>
          </a:p>
          <a:p>
            <a:pPr lvl="1"/>
            <a:r>
              <a:rPr lang="en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detection</a:t>
            </a:r>
          </a:p>
          <a:p>
            <a:pPr marL="0" indent="0">
              <a:buNone/>
            </a:pPr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algorithms:</a:t>
            </a:r>
          </a:p>
          <a:p>
            <a:pPr lvl="1"/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Piecewise Aggregate Approximation (PAA)</a:t>
            </a:r>
            <a:r>
              <a:rPr lang="en-US" sz="28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lvl="1"/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Symbolic Aggregate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(SAX)</a:t>
            </a:r>
            <a:r>
              <a:rPr lang="en-US" sz="28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1D-SAX</a:t>
            </a:r>
            <a:r>
              <a:rPr lang="en-US" sz="28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lvl="1"/>
            <a:r>
              <a:rPr lang="en-T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profile</a:t>
            </a:r>
            <a:r>
              <a:rPr lang="en-TH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F28D2-78A5-0F69-E15E-4585A3D654B7}"/>
              </a:ext>
            </a:extLst>
          </p:cNvPr>
          <p:cNvSpPr txBox="1"/>
          <p:nvPr/>
        </p:nvSpPr>
        <p:spPr>
          <a:xfrm>
            <a:off x="541089" y="5879296"/>
            <a:ext cx="113880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E. Keogh, et al. Dimensionality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Reduction for Fast Similarity Search in Large Time Series Databases. Knowledge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Information Systems 3, 2001.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Lin, et al. Experiencing SAX: a novel symbolic representation of time series. Data Mining and Knowledge Discovery, 2007. vol. 15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S. Malinowski, et al. 1d-SAX: a Novel Symbolic Representation for Time Series. IDA 2013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th-TH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M. Yeh et al. Matrix Profile I: All Pairs Similarity Joins for Time Series:</a:t>
            </a:r>
            <a:r>
              <a:rPr lang="th-TH" sz="1400" dirty="0">
                <a:latin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Unifying View That Includes Motifs, Discords and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Shapelets</a:t>
            </a:r>
            <a:r>
              <a:rPr lang="th-TH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ICDM</a:t>
            </a:r>
            <a:r>
              <a:rPr lang="th-TH" sz="1400" dirty="0">
                <a:latin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4DA3A-362E-DB5F-9E80-A59A2BF8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3330" y="6173786"/>
            <a:ext cx="2743200" cy="365125"/>
          </a:xfrm>
        </p:spPr>
        <p:txBody>
          <a:bodyPr/>
          <a:lstStyle/>
          <a:p>
            <a:fld id="{161B1284-6646-4240-A08E-4492AC1EA56B}" type="slidenum">
              <a:rPr lang="en-TH" smtClean="0"/>
              <a:t>34</a:t>
            </a:fld>
            <a:endParaRPr lang="en-TH" dirty="0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CAD66885-E3F6-9ACD-37BF-F8DBBF9E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FD2FF62F-6A3B-0EE3-9EAC-C7855CD16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23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capturing quality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65CA-42EA-EFB2-A069-301CE55B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9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do bins appropriately capture the transient pattern?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Indicator:</a:t>
            </a:r>
            <a:r>
              <a:rPr lang="th-TH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over union (IOU)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overlap measurement between bin and transient pattern.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highlight is interval of transient pattern occurring.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IOU close to one means a bin properly covers the transient pattern.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3DFDC-7B30-F07C-0F68-31B3810773BB}"/>
              </a:ext>
            </a:extLst>
          </p:cNvPr>
          <p:cNvSpPr txBox="1"/>
          <p:nvPr/>
        </p:nvSpPr>
        <p:spPr>
          <a:xfrm>
            <a:off x="4871060" y="6422116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scenario (High IOU)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AC63DC-FD82-A1C0-F432-4DDE85C9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53" y="4005223"/>
            <a:ext cx="6337300" cy="2487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6281D6-2DFF-5E09-B9D6-521E95C67B0C}"/>
              </a:ext>
            </a:extLst>
          </p:cNvPr>
          <p:cNvSpPr txBox="1"/>
          <p:nvPr/>
        </p:nvSpPr>
        <p:spPr>
          <a:xfrm>
            <a:off x="7999814" y="4014324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IOU ≈ 0.84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3DF56-2A8B-BB83-7E2B-BB53B409A052}"/>
              </a:ext>
            </a:extLst>
          </p:cNvPr>
          <p:cNvSpPr txBox="1"/>
          <p:nvPr/>
        </p:nvSpPr>
        <p:spPr>
          <a:xfrm>
            <a:off x="6965468" y="5222306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D2C2B-4703-0F72-2AA2-E69790903FDD}"/>
              </a:ext>
            </a:extLst>
          </p:cNvPr>
          <p:cNvSpPr/>
          <p:nvPr/>
        </p:nvSpPr>
        <p:spPr>
          <a:xfrm>
            <a:off x="6332785" y="4497563"/>
            <a:ext cx="1783459" cy="107952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79F8D-E251-E10B-BF4F-1B74104B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35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EBA7890D-5700-81F7-E8A6-9A2D7750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3C25AE63-CB35-2FF3-4264-1A49E739B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77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capturing quality (Cont.)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5B92C-9033-F16E-20AC-42239795F205}"/>
              </a:ext>
            </a:extLst>
          </p:cNvPr>
          <p:cNvSpPr txBox="1"/>
          <p:nvPr/>
        </p:nvSpPr>
        <p:spPr>
          <a:xfrm>
            <a:off x="838200" y="1690688"/>
            <a:ext cx="109432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bin size is not suitable for the transient pattern, IOU will decrease.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many bins when transient pattern occurs, we choose the one with the highest IOU value.</a:t>
            </a:r>
            <a:endParaRPr lang="en-TH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8DB656-9EFA-098D-7E1A-7CFB5BD29A68}"/>
              </a:ext>
            </a:extLst>
          </p:cNvPr>
          <p:cNvGrpSpPr/>
          <p:nvPr/>
        </p:nvGrpSpPr>
        <p:grpSpPr>
          <a:xfrm>
            <a:off x="338661" y="3395402"/>
            <a:ext cx="5340092" cy="3202743"/>
            <a:chOff x="6365880" y="3160376"/>
            <a:chExt cx="5340092" cy="32027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E39F94-7D2D-35DE-8CBA-8A6C2824C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880" y="3160376"/>
              <a:ext cx="5340092" cy="277902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D4BB62-9D9B-B2B4-98C5-A5EE3DF6E026}"/>
                </a:ext>
              </a:extLst>
            </p:cNvPr>
            <p:cNvSpPr txBox="1"/>
            <p:nvPr/>
          </p:nvSpPr>
          <p:spPr>
            <a:xfrm>
              <a:off x="8487368" y="5993787"/>
              <a:ext cx="1717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 size is large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CDABAD-DF47-3848-DD96-48964A9AAD8A}"/>
                </a:ext>
              </a:extLst>
            </p:cNvPr>
            <p:cNvSpPr txBox="1"/>
            <p:nvPr/>
          </p:nvSpPr>
          <p:spPr>
            <a:xfrm>
              <a:off x="8415403" y="3499398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IOU ≈ 0.46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B9BB5B-DB45-3B44-0989-C13D53FB61D2}"/>
                </a:ext>
              </a:extLst>
            </p:cNvPr>
            <p:cNvSpPr txBox="1"/>
            <p:nvPr/>
          </p:nvSpPr>
          <p:spPr>
            <a:xfrm>
              <a:off x="8488222" y="4797980"/>
              <a:ext cx="518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E2AD8-F741-189C-F973-23C7FB31FA28}"/>
                </a:ext>
              </a:extLst>
            </p:cNvPr>
            <p:cNvSpPr/>
            <p:nvPr/>
          </p:nvSpPr>
          <p:spPr>
            <a:xfrm>
              <a:off x="7080932" y="3891868"/>
              <a:ext cx="3350072" cy="1275444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038DC5-4B44-6619-D307-5AE0EEFDCBEE}"/>
              </a:ext>
            </a:extLst>
          </p:cNvPr>
          <p:cNvGrpSpPr/>
          <p:nvPr/>
        </p:nvGrpSpPr>
        <p:grpSpPr>
          <a:xfrm>
            <a:off x="6647932" y="3400355"/>
            <a:ext cx="5340093" cy="3197790"/>
            <a:chOff x="486029" y="3160377"/>
            <a:chExt cx="5340093" cy="3197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898FD0-D299-158D-B3E1-D846C2897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29" y="3160377"/>
              <a:ext cx="5340093" cy="27790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E6488A-ED3A-3BBB-5264-6A32BBDC2DDD}"/>
                </a:ext>
              </a:extLst>
            </p:cNvPr>
            <p:cNvSpPr txBox="1"/>
            <p:nvPr/>
          </p:nvSpPr>
          <p:spPr>
            <a:xfrm>
              <a:off x="2564640" y="5988835"/>
              <a:ext cx="1742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 size is small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C067A8-CC41-A41A-D771-2C330F27C1B2}"/>
                </a:ext>
              </a:extLst>
            </p:cNvPr>
            <p:cNvSpPr/>
            <p:nvPr/>
          </p:nvSpPr>
          <p:spPr>
            <a:xfrm>
              <a:off x="3436033" y="3912167"/>
              <a:ext cx="297137" cy="750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73823-0195-2135-563A-4D043BE89C14}"/>
                </a:ext>
              </a:extLst>
            </p:cNvPr>
            <p:cNvSpPr txBox="1"/>
            <p:nvPr/>
          </p:nvSpPr>
          <p:spPr>
            <a:xfrm>
              <a:off x="3325555" y="4662684"/>
              <a:ext cx="518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3674DB-E54D-3EE7-6A35-7FB8A7D60709}"/>
                </a:ext>
              </a:extLst>
            </p:cNvPr>
            <p:cNvSpPr txBox="1"/>
            <p:nvPr/>
          </p:nvSpPr>
          <p:spPr>
            <a:xfrm>
              <a:off x="2974535" y="3184608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IOU ≈ 0.21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145F64A-E9F1-441E-019B-1011E5F3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36</a:t>
            </a:fld>
            <a:endParaRPr lang="en-TH"/>
          </a:p>
        </p:txBody>
      </p:sp>
      <p:pic>
        <p:nvPicPr>
          <p:cNvPr id="17" name="Picture 2" descr="静岡大学｜大学ポートレート">
            <a:extLst>
              <a:ext uri="{FF2B5EF4-FFF2-40B4-BE49-F238E27FC236}">
                <a16:creationId xmlns:a16="http://schemas.microsoft.com/office/drawing/2014/main" id="{E1AE3A92-50F2-0E04-0D8E-EEA447A1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東大マーク | 東京大学">
            <a:extLst>
              <a:ext uri="{FF2B5EF4-FFF2-40B4-BE49-F238E27FC236}">
                <a16:creationId xmlns:a16="http://schemas.microsoft.com/office/drawing/2014/main" id="{93E298EA-FF30-9D53-553B-3DD911200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74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capturing quality (Cont.)</a:t>
            </a:r>
            <a:endParaRPr lang="en-TH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031577A-8C3C-B77B-7DF2-030954CB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334" y="3429000"/>
            <a:ext cx="7582872" cy="3319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5B92C-9033-F16E-20AC-42239795F205}"/>
              </a:ext>
            </a:extLst>
          </p:cNvPr>
          <p:cNvSpPr txBox="1"/>
          <p:nvPr/>
        </p:nvSpPr>
        <p:spPr>
          <a:xfrm>
            <a:off x="838200" y="1690688"/>
            <a:ext cx="9975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suitable for transient pattern capturing.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provide good results for transient pattern capturing.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FA773-4367-79FB-F255-DED79366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37</a:t>
            </a:fld>
            <a:endParaRPr lang="en-TH"/>
          </a:p>
        </p:txBody>
      </p:sp>
      <p:pic>
        <p:nvPicPr>
          <p:cNvPr id="4" name="Picture 2" descr="静岡大学｜大学ポートレート">
            <a:extLst>
              <a:ext uri="{FF2B5EF4-FFF2-40B4-BE49-F238E27FC236}">
                <a16:creationId xmlns:a16="http://schemas.microsoft.com/office/drawing/2014/main" id="{44F773CF-9886-29D2-C2F5-4A35B4157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東大マーク | 東京大学">
            <a:extLst>
              <a:ext uri="{FF2B5EF4-FFF2-40B4-BE49-F238E27FC236}">
                <a16:creationId xmlns:a16="http://schemas.microsoft.com/office/drawing/2014/main" id="{5F384B03-1E0B-8905-3196-EE3CA9F8D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26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65CA-42EA-EFB2-A069-301CE55B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h-TH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is the representation different from the original LC?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Indicator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h-TH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LC and representation.</a:t>
            </a:r>
          </a:p>
          <a:p>
            <a:pPr lvl="1"/>
            <a:r>
              <a:rPr lang="en-US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of LHS </a:t>
            </a:r>
            <a:r>
              <a:rPr lang="en-US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Euclidean distance of RHS</a:t>
            </a:r>
            <a:endParaRPr lang="en-TH" dirty="0"/>
          </a:p>
          <a:p>
            <a:pPr marL="457200" lvl="1" indent="0">
              <a:buNone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413C55-539E-F302-1A46-29D3AF27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21" y="3561997"/>
            <a:ext cx="5446448" cy="29308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5AB6A23-0FB5-A896-0ABD-99EDDB5F1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0" y="3574711"/>
            <a:ext cx="4998452" cy="26897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733EE-F4F6-1367-8CBB-8100771E9E60}"/>
              </a:ext>
            </a:extLst>
          </p:cNvPr>
          <p:cNvSpPr txBox="1"/>
          <p:nvPr/>
        </p:nvSpPr>
        <p:spPr>
          <a:xfrm>
            <a:off x="3944768" y="3574711"/>
            <a:ext cx="16475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scenario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AC343-D243-7253-94AC-AF8BD4550671}"/>
              </a:ext>
            </a:extLst>
          </p:cNvPr>
          <p:cNvSpPr txBox="1"/>
          <p:nvPr/>
        </p:nvSpPr>
        <p:spPr>
          <a:xfrm>
            <a:off x="9983987" y="3576405"/>
            <a:ext cx="17942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scenario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878A44-25B8-3C33-80C3-32B294E5A90E}"/>
              </a:ext>
            </a:extLst>
          </p:cNvPr>
          <p:cNvSpPr/>
          <p:nvPr/>
        </p:nvSpPr>
        <p:spPr>
          <a:xfrm>
            <a:off x="8071143" y="3574792"/>
            <a:ext cx="270933" cy="268971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DF71124-80C1-47C2-A256-C79837FFF5E2}"/>
              </a:ext>
            </a:extLst>
          </p:cNvPr>
          <p:cNvSpPr/>
          <p:nvPr/>
        </p:nvSpPr>
        <p:spPr>
          <a:xfrm>
            <a:off x="8980065" y="5621764"/>
            <a:ext cx="2407189" cy="783063"/>
          </a:xfrm>
          <a:prstGeom prst="wedgeRoundRectCallout">
            <a:avLst>
              <a:gd name="adj1" fmla="val -81428"/>
              <a:gd name="adj2" fmla="val -1115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represent suddenly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6CC29-9E00-059B-F5E0-2ED14962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38</a:t>
            </a:fld>
            <a:endParaRPr lang="en-TH"/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F8CE4F52-25B7-5ADB-B524-F9F5EF299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東大マーク | 東京大学">
            <a:extLst>
              <a:ext uri="{FF2B5EF4-FFF2-40B4-BE49-F238E27FC236}">
                <a16:creationId xmlns:a16="http://schemas.microsoft.com/office/drawing/2014/main" id="{A742CC08-6736-B648-1328-FF46284F0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quality (Cont.)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9BA023A-B343-CCD0-4777-3C3450BD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0" y="3002410"/>
            <a:ext cx="5102352" cy="34015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DDD56EA-C0D0-F63A-36A6-C7550176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25" y="2993295"/>
            <a:ext cx="5102352" cy="340156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1091F7-4935-939C-2F8C-319F82C8D694}"/>
              </a:ext>
            </a:extLst>
          </p:cNvPr>
          <p:cNvSpPr txBox="1"/>
          <p:nvPr/>
        </p:nvSpPr>
        <p:spPr>
          <a:xfrm>
            <a:off x="2107858" y="6396104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US" b="1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2F3C72-8110-5C01-F530-C506D88145AB}"/>
              </a:ext>
            </a:extLst>
          </p:cNvPr>
          <p:cNvSpPr txBox="1"/>
          <p:nvPr/>
        </p:nvSpPr>
        <p:spPr>
          <a:xfrm>
            <a:off x="7507526" y="6398601"/>
            <a:ext cx="342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US" b="1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symbols size for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BB127-3520-B9EF-2D56-67ACE0DF93F1}"/>
              </a:ext>
            </a:extLst>
          </p:cNvPr>
          <p:cNvSpPr txBox="1"/>
          <p:nvPr/>
        </p:nvSpPr>
        <p:spPr>
          <a:xfrm>
            <a:off x="801982" y="1608300"/>
            <a:ext cx="107623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achieved better results than other algorithms with the same window size.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Euclidean distance can be adjusted by inputting suitable parameters.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DEF83A9-297D-2FF5-2C3E-A166BC8E9D30}"/>
              </a:ext>
            </a:extLst>
          </p:cNvPr>
          <p:cNvSpPr/>
          <p:nvPr/>
        </p:nvSpPr>
        <p:spPr>
          <a:xfrm>
            <a:off x="3342919" y="3640980"/>
            <a:ext cx="2840218" cy="783063"/>
          </a:xfrm>
          <a:prstGeom prst="wedgeRoundRectCallout">
            <a:avLst>
              <a:gd name="adj1" fmla="val 84321"/>
              <a:gd name="adj2" fmla="val 236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Linear-E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inning (W = 20)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1FEF136-D520-4414-57C1-2145075481E6}"/>
              </a:ext>
            </a:extLst>
          </p:cNvPr>
          <p:cNvSpPr/>
          <p:nvPr/>
        </p:nvSpPr>
        <p:spPr>
          <a:xfrm>
            <a:off x="3342919" y="4863507"/>
            <a:ext cx="2840218" cy="783063"/>
          </a:xfrm>
          <a:prstGeom prst="wedgeRoundRectCallout">
            <a:avLst>
              <a:gd name="adj1" fmla="val 90696"/>
              <a:gd name="adj2" fmla="val -479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Mean-E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inning (W = 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9523A-6C71-250B-0976-0C1EFDF2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39</a:t>
            </a:fld>
            <a:endParaRPr lang="en-TH"/>
          </a:p>
        </p:txBody>
      </p:sp>
      <p:pic>
        <p:nvPicPr>
          <p:cNvPr id="7" name="Picture 2" descr="静岡大学｜大学ポートレート">
            <a:extLst>
              <a:ext uri="{FF2B5EF4-FFF2-40B4-BE49-F238E27FC236}">
                <a16:creationId xmlns:a16="http://schemas.microsoft.com/office/drawing/2014/main" id="{A580DC0F-B175-763B-EB06-8E9ED0168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777DFF72-88A9-EEC0-2D6A-E86AF90F5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andle, lit&#10;&#10;Description automatically generated">
            <a:extLst>
              <a:ext uri="{FF2B5EF4-FFF2-40B4-BE49-F238E27FC236}">
                <a16:creationId xmlns:a16="http://schemas.microsoft.com/office/drawing/2014/main" id="{DB2B726A-120A-875E-E3C1-922C30399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</a:blip>
          <a:srcRect l="31138"/>
          <a:stretch/>
        </p:blipFill>
        <p:spPr>
          <a:xfrm>
            <a:off x="8244099" y="1989367"/>
            <a:ext cx="3685954" cy="3225342"/>
          </a:xfrm>
          <a:prstGeom prst="rect">
            <a:avLst/>
          </a:prstGeom>
          <a:blipFill dpi="0" rotWithShape="1">
            <a:blip r:embed="rId4">
              <a:alphaModFix amt="53000"/>
            </a:blip>
            <a:srcRect/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81D37-229D-20B8-1D81-A7486E8E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time-domain astrophysics analysis (TDAA)?</a:t>
            </a:r>
            <a:endParaRPr lang="en-TH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613F0-2776-F444-FC3A-1B0B24AE2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3800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TDAA is a powerful method for studying astronomical events that vary over time.</a:t>
            </a:r>
          </a:p>
          <a:p>
            <a:pPr marL="457200" lvl="1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events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Rapidly rotating white dwarf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fast flaring</a:t>
            </a:r>
          </a:p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Blazar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TDAA, we analyze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curves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study how the brightness change over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astronomical events.</a:t>
            </a:r>
          </a:p>
          <a:p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751A2-9BB9-7748-A364-92BB461B23EC}"/>
              </a:ext>
            </a:extLst>
          </p:cNvPr>
          <p:cNvSpPr txBox="1"/>
          <p:nvPr/>
        </p:nvSpPr>
        <p:spPr>
          <a:xfrm>
            <a:off x="838200" y="6311900"/>
            <a:ext cx="10204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ref:  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Aizawa, “</a:t>
            </a:r>
            <a:r>
              <a:rPr lang="en-US" sz="1600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HeSO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survey: search for sub-min variability of white dwarfs and M dwarfs”, Kiso Schmidt Symposium 2021.</a:t>
            </a:r>
            <a:endParaRPr lang="en-T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C9F5B-43C8-8741-5F66-82C62D61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</a:t>
            </a:fld>
            <a:endParaRPr lang="en-TH"/>
          </a:p>
        </p:txBody>
      </p:sp>
      <p:pic>
        <p:nvPicPr>
          <p:cNvPr id="9" name="Picture 2" descr="静岡大学｜大学ポートレート">
            <a:extLst>
              <a:ext uri="{FF2B5EF4-FFF2-40B4-BE49-F238E27FC236}">
                <a16:creationId xmlns:a16="http://schemas.microsoft.com/office/drawing/2014/main" id="{679E3EC7-A709-086A-AF0B-9D3DA8AD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1C3F7C5A-11AF-054C-C704-70BB34FEB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801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6AC2-FEBB-0E1D-E026-21A3918A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quality (Cont.)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32015-2807-B6D5-9494-6A2B3A9C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567"/>
            <a:ext cx="10515600" cy="1397748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Euclidean distance may not capture transient pattern.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IOU of SAX is lower than our proposed method.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3076E957-AB6F-5A75-0392-F5659B15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3" y="3206337"/>
            <a:ext cx="5857736" cy="32865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DE2B48BB-2218-744F-94C4-AA50CF81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43" y="3206337"/>
            <a:ext cx="5857738" cy="32865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634815-33EB-3DB3-0F66-36107E54011A}"/>
              </a:ext>
            </a:extLst>
          </p:cNvPr>
          <p:cNvSpPr/>
          <p:nvPr/>
        </p:nvSpPr>
        <p:spPr>
          <a:xfrm>
            <a:off x="6966011" y="4132930"/>
            <a:ext cx="2505693" cy="14086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05693"/>
                      <a:gd name="connsiteY0" fmla="*/ 0 h 1674421"/>
                      <a:gd name="connsiteX1" fmla="*/ 476082 w 2505693"/>
                      <a:gd name="connsiteY1" fmla="*/ 0 h 1674421"/>
                      <a:gd name="connsiteX2" fmla="*/ 902049 w 2505693"/>
                      <a:gd name="connsiteY2" fmla="*/ 0 h 1674421"/>
                      <a:gd name="connsiteX3" fmla="*/ 1453302 w 2505693"/>
                      <a:gd name="connsiteY3" fmla="*/ 0 h 1674421"/>
                      <a:gd name="connsiteX4" fmla="*/ 1929384 w 2505693"/>
                      <a:gd name="connsiteY4" fmla="*/ 0 h 1674421"/>
                      <a:gd name="connsiteX5" fmla="*/ 2505693 w 2505693"/>
                      <a:gd name="connsiteY5" fmla="*/ 0 h 1674421"/>
                      <a:gd name="connsiteX6" fmla="*/ 2505693 w 2505693"/>
                      <a:gd name="connsiteY6" fmla="*/ 591629 h 1674421"/>
                      <a:gd name="connsiteX7" fmla="*/ 2505693 w 2505693"/>
                      <a:gd name="connsiteY7" fmla="*/ 1149769 h 1674421"/>
                      <a:gd name="connsiteX8" fmla="*/ 2505693 w 2505693"/>
                      <a:gd name="connsiteY8" fmla="*/ 1674421 h 1674421"/>
                      <a:gd name="connsiteX9" fmla="*/ 2054668 w 2505693"/>
                      <a:gd name="connsiteY9" fmla="*/ 1674421 h 1674421"/>
                      <a:gd name="connsiteX10" fmla="*/ 1553530 w 2505693"/>
                      <a:gd name="connsiteY10" fmla="*/ 1674421 h 1674421"/>
                      <a:gd name="connsiteX11" fmla="*/ 1052391 w 2505693"/>
                      <a:gd name="connsiteY11" fmla="*/ 1674421 h 1674421"/>
                      <a:gd name="connsiteX12" fmla="*/ 576309 w 2505693"/>
                      <a:gd name="connsiteY12" fmla="*/ 1674421 h 1674421"/>
                      <a:gd name="connsiteX13" fmla="*/ 0 w 2505693"/>
                      <a:gd name="connsiteY13" fmla="*/ 1674421 h 1674421"/>
                      <a:gd name="connsiteX14" fmla="*/ 0 w 2505693"/>
                      <a:gd name="connsiteY14" fmla="*/ 1082792 h 1674421"/>
                      <a:gd name="connsiteX15" fmla="*/ 0 w 2505693"/>
                      <a:gd name="connsiteY15" fmla="*/ 491163 h 1674421"/>
                      <a:gd name="connsiteX16" fmla="*/ 0 w 2505693"/>
                      <a:gd name="connsiteY16" fmla="*/ 0 h 1674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05693" h="1674421" extrusionOk="0">
                        <a:moveTo>
                          <a:pt x="0" y="0"/>
                        </a:moveTo>
                        <a:cubicBezTo>
                          <a:pt x="119420" y="-50981"/>
                          <a:pt x="370005" y="52576"/>
                          <a:pt x="476082" y="0"/>
                        </a:cubicBezTo>
                        <a:cubicBezTo>
                          <a:pt x="582159" y="-52576"/>
                          <a:pt x="768927" y="15943"/>
                          <a:pt x="902049" y="0"/>
                        </a:cubicBezTo>
                        <a:cubicBezTo>
                          <a:pt x="1035171" y="-15943"/>
                          <a:pt x="1329866" y="57795"/>
                          <a:pt x="1453302" y="0"/>
                        </a:cubicBezTo>
                        <a:cubicBezTo>
                          <a:pt x="1576738" y="-57795"/>
                          <a:pt x="1691413" y="6533"/>
                          <a:pt x="1929384" y="0"/>
                        </a:cubicBezTo>
                        <a:cubicBezTo>
                          <a:pt x="2167355" y="-6533"/>
                          <a:pt x="2311973" y="48530"/>
                          <a:pt x="2505693" y="0"/>
                        </a:cubicBezTo>
                        <a:cubicBezTo>
                          <a:pt x="2520115" y="243040"/>
                          <a:pt x="2497152" y="441552"/>
                          <a:pt x="2505693" y="591629"/>
                        </a:cubicBezTo>
                        <a:cubicBezTo>
                          <a:pt x="2514234" y="741706"/>
                          <a:pt x="2454346" y="998858"/>
                          <a:pt x="2505693" y="1149769"/>
                        </a:cubicBezTo>
                        <a:cubicBezTo>
                          <a:pt x="2557040" y="1300680"/>
                          <a:pt x="2472573" y="1413038"/>
                          <a:pt x="2505693" y="1674421"/>
                        </a:cubicBezTo>
                        <a:cubicBezTo>
                          <a:pt x="2321395" y="1712866"/>
                          <a:pt x="2168956" y="1645811"/>
                          <a:pt x="2054668" y="1674421"/>
                        </a:cubicBezTo>
                        <a:cubicBezTo>
                          <a:pt x="1940381" y="1703031"/>
                          <a:pt x="1660827" y="1636154"/>
                          <a:pt x="1553530" y="1674421"/>
                        </a:cubicBezTo>
                        <a:cubicBezTo>
                          <a:pt x="1446233" y="1712688"/>
                          <a:pt x="1256789" y="1671069"/>
                          <a:pt x="1052391" y="1674421"/>
                        </a:cubicBezTo>
                        <a:cubicBezTo>
                          <a:pt x="847993" y="1677773"/>
                          <a:pt x="757204" y="1652575"/>
                          <a:pt x="576309" y="1674421"/>
                        </a:cubicBezTo>
                        <a:cubicBezTo>
                          <a:pt x="395414" y="1696267"/>
                          <a:pt x="239635" y="1636092"/>
                          <a:pt x="0" y="1674421"/>
                        </a:cubicBezTo>
                        <a:cubicBezTo>
                          <a:pt x="-35964" y="1385819"/>
                          <a:pt x="64599" y="1374027"/>
                          <a:pt x="0" y="1082792"/>
                        </a:cubicBezTo>
                        <a:cubicBezTo>
                          <a:pt x="-64599" y="791557"/>
                          <a:pt x="30041" y="737311"/>
                          <a:pt x="0" y="491163"/>
                        </a:cubicBezTo>
                        <a:cubicBezTo>
                          <a:pt x="-30041" y="245015"/>
                          <a:pt x="36692" y="1590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FC4ABB-DB9C-1EA1-2B9E-26E0EFE21CD9}"/>
              </a:ext>
            </a:extLst>
          </p:cNvPr>
          <p:cNvSpPr/>
          <p:nvPr/>
        </p:nvSpPr>
        <p:spPr>
          <a:xfrm>
            <a:off x="838200" y="3904285"/>
            <a:ext cx="2505693" cy="14086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05693"/>
                      <a:gd name="connsiteY0" fmla="*/ 0 h 1674421"/>
                      <a:gd name="connsiteX1" fmla="*/ 476082 w 2505693"/>
                      <a:gd name="connsiteY1" fmla="*/ 0 h 1674421"/>
                      <a:gd name="connsiteX2" fmla="*/ 902049 w 2505693"/>
                      <a:gd name="connsiteY2" fmla="*/ 0 h 1674421"/>
                      <a:gd name="connsiteX3" fmla="*/ 1453302 w 2505693"/>
                      <a:gd name="connsiteY3" fmla="*/ 0 h 1674421"/>
                      <a:gd name="connsiteX4" fmla="*/ 1929384 w 2505693"/>
                      <a:gd name="connsiteY4" fmla="*/ 0 h 1674421"/>
                      <a:gd name="connsiteX5" fmla="*/ 2505693 w 2505693"/>
                      <a:gd name="connsiteY5" fmla="*/ 0 h 1674421"/>
                      <a:gd name="connsiteX6" fmla="*/ 2505693 w 2505693"/>
                      <a:gd name="connsiteY6" fmla="*/ 591629 h 1674421"/>
                      <a:gd name="connsiteX7" fmla="*/ 2505693 w 2505693"/>
                      <a:gd name="connsiteY7" fmla="*/ 1149769 h 1674421"/>
                      <a:gd name="connsiteX8" fmla="*/ 2505693 w 2505693"/>
                      <a:gd name="connsiteY8" fmla="*/ 1674421 h 1674421"/>
                      <a:gd name="connsiteX9" fmla="*/ 2054668 w 2505693"/>
                      <a:gd name="connsiteY9" fmla="*/ 1674421 h 1674421"/>
                      <a:gd name="connsiteX10" fmla="*/ 1553530 w 2505693"/>
                      <a:gd name="connsiteY10" fmla="*/ 1674421 h 1674421"/>
                      <a:gd name="connsiteX11" fmla="*/ 1052391 w 2505693"/>
                      <a:gd name="connsiteY11" fmla="*/ 1674421 h 1674421"/>
                      <a:gd name="connsiteX12" fmla="*/ 576309 w 2505693"/>
                      <a:gd name="connsiteY12" fmla="*/ 1674421 h 1674421"/>
                      <a:gd name="connsiteX13" fmla="*/ 0 w 2505693"/>
                      <a:gd name="connsiteY13" fmla="*/ 1674421 h 1674421"/>
                      <a:gd name="connsiteX14" fmla="*/ 0 w 2505693"/>
                      <a:gd name="connsiteY14" fmla="*/ 1082792 h 1674421"/>
                      <a:gd name="connsiteX15" fmla="*/ 0 w 2505693"/>
                      <a:gd name="connsiteY15" fmla="*/ 491163 h 1674421"/>
                      <a:gd name="connsiteX16" fmla="*/ 0 w 2505693"/>
                      <a:gd name="connsiteY16" fmla="*/ 0 h 1674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05693" h="1674421" extrusionOk="0">
                        <a:moveTo>
                          <a:pt x="0" y="0"/>
                        </a:moveTo>
                        <a:cubicBezTo>
                          <a:pt x="119420" y="-50981"/>
                          <a:pt x="370005" y="52576"/>
                          <a:pt x="476082" y="0"/>
                        </a:cubicBezTo>
                        <a:cubicBezTo>
                          <a:pt x="582159" y="-52576"/>
                          <a:pt x="768927" y="15943"/>
                          <a:pt x="902049" y="0"/>
                        </a:cubicBezTo>
                        <a:cubicBezTo>
                          <a:pt x="1035171" y="-15943"/>
                          <a:pt x="1329866" y="57795"/>
                          <a:pt x="1453302" y="0"/>
                        </a:cubicBezTo>
                        <a:cubicBezTo>
                          <a:pt x="1576738" y="-57795"/>
                          <a:pt x="1691413" y="6533"/>
                          <a:pt x="1929384" y="0"/>
                        </a:cubicBezTo>
                        <a:cubicBezTo>
                          <a:pt x="2167355" y="-6533"/>
                          <a:pt x="2311973" y="48530"/>
                          <a:pt x="2505693" y="0"/>
                        </a:cubicBezTo>
                        <a:cubicBezTo>
                          <a:pt x="2520115" y="243040"/>
                          <a:pt x="2497152" y="441552"/>
                          <a:pt x="2505693" y="591629"/>
                        </a:cubicBezTo>
                        <a:cubicBezTo>
                          <a:pt x="2514234" y="741706"/>
                          <a:pt x="2454346" y="998858"/>
                          <a:pt x="2505693" y="1149769"/>
                        </a:cubicBezTo>
                        <a:cubicBezTo>
                          <a:pt x="2557040" y="1300680"/>
                          <a:pt x="2472573" y="1413038"/>
                          <a:pt x="2505693" y="1674421"/>
                        </a:cubicBezTo>
                        <a:cubicBezTo>
                          <a:pt x="2321395" y="1712866"/>
                          <a:pt x="2168956" y="1645811"/>
                          <a:pt x="2054668" y="1674421"/>
                        </a:cubicBezTo>
                        <a:cubicBezTo>
                          <a:pt x="1940381" y="1703031"/>
                          <a:pt x="1660827" y="1636154"/>
                          <a:pt x="1553530" y="1674421"/>
                        </a:cubicBezTo>
                        <a:cubicBezTo>
                          <a:pt x="1446233" y="1712688"/>
                          <a:pt x="1256789" y="1671069"/>
                          <a:pt x="1052391" y="1674421"/>
                        </a:cubicBezTo>
                        <a:cubicBezTo>
                          <a:pt x="847993" y="1677773"/>
                          <a:pt x="757204" y="1652575"/>
                          <a:pt x="576309" y="1674421"/>
                        </a:cubicBezTo>
                        <a:cubicBezTo>
                          <a:pt x="395414" y="1696267"/>
                          <a:pt x="239635" y="1636092"/>
                          <a:pt x="0" y="1674421"/>
                        </a:cubicBezTo>
                        <a:cubicBezTo>
                          <a:pt x="-35964" y="1385819"/>
                          <a:pt x="64599" y="1374027"/>
                          <a:pt x="0" y="1082792"/>
                        </a:cubicBezTo>
                        <a:cubicBezTo>
                          <a:pt x="-64599" y="791557"/>
                          <a:pt x="30041" y="737311"/>
                          <a:pt x="0" y="491163"/>
                        </a:cubicBezTo>
                        <a:cubicBezTo>
                          <a:pt x="-30041" y="245015"/>
                          <a:pt x="36692" y="1590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21C4382D-46AE-D7C9-6668-E13B7979D491}"/>
              </a:ext>
            </a:extLst>
          </p:cNvPr>
          <p:cNvSpPr/>
          <p:nvPr/>
        </p:nvSpPr>
        <p:spPr>
          <a:xfrm>
            <a:off x="8384144" y="3206338"/>
            <a:ext cx="3328416" cy="752601"/>
          </a:xfrm>
          <a:prstGeom prst="wedgeRectCallout">
            <a:avLst>
              <a:gd name="adj1" fmla="val -39394"/>
              <a:gd name="adj2" fmla="val 118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is lower than LHS.</a:t>
            </a:r>
            <a:r>
              <a:rPr lang="en-T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B810756-03B1-98E1-9BBB-6D3A425C3E4C}"/>
              </a:ext>
            </a:extLst>
          </p:cNvPr>
          <p:cNvSpPr/>
          <p:nvPr/>
        </p:nvSpPr>
        <p:spPr>
          <a:xfrm>
            <a:off x="5702513" y="3582638"/>
            <a:ext cx="1263498" cy="1579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BD6193-F90E-F188-2D69-A3F964513E83}"/>
              </a:ext>
            </a:extLst>
          </p:cNvPr>
          <p:cNvSpPr txBox="1"/>
          <p:nvPr/>
        </p:nvSpPr>
        <p:spPr>
          <a:xfrm>
            <a:off x="2368632" y="6421996"/>
            <a:ext cx="1950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symbols = 4 </a:t>
            </a:r>
            <a:endParaRPr lang="en-TH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1F6B94-018C-DEDD-5603-FC5B416C47DE}"/>
              </a:ext>
            </a:extLst>
          </p:cNvPr>
          <p:cNvSpPr txBox="1"/>
          <p:nvPr/>
        </p:nvSpPr>
        <p:spPr>
          <a:xfrm>
            <a:off x="8517982" y="6421996"/>
            <a:ext cx="250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symbols = 20 </a:t>
            </a:r>
            <a:endParaRPr lang="en-TH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65B86-0AAD-FCDB-D47E-4DD1CA0E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40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F7C629E9-8091-B1E1-8BC7-B223DC6B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8133BC97-FF84-9F19-F145-B4CDC7331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2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66F-2320-7CED-1CA2-4C295F5C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detection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65CA-42EA-EFB2-A069-301CE55B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70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method has a high accuracy rate in detecting transient patterns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Indicator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and false positive rates, and plotting the receiver operating characteristic (ROC) curve.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T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outperformed alternative algorithms.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SK-method with PAA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high 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with </a:t>
            </a:r>
            <a:r>
              <a:rPr lang="en-TH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sutiable bin size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3487C-6E07-DEA9-2ADE-329B4062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250" y="2202878"/>
            <a:ext cx="4768902" cy="39740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A3C1D-96FD-F87C-1312-4DD1F6F5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41</a:t>
            </a:fld>
            <a:endParaRPr lang="en-TH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721F0007-610A-0F51-FDE8-B1798B3C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8A591715-500A-9339-C9E5-4934888A1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18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0EFE-E5F2-267F-66E2-945BA725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conclusion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88D3-C42F-3F4F-9DBA-D97AD2B5C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Alternative algorithms (PAA, SAX, 1D-SAX, MP) have limitations and require the user to define bin/symbol/subsequence sizes.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overcomes these limitations by allowing for a more flexible input.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Comparing alternative algorithms reveals strengths and weaknesses.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ADC9E-FA72-522B-E968-6A797C22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42</a:t>
            </a:fld>
            <a:endParaRPr lang="en-TH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1B901B9C-CAED-E15A-648E-7449F04F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B6E6F1AE-523A-005C-931E-82381C8E0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278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3C37-97D4-2638-E5D7-DEEB8643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Real-world flare evaluation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ABDC1-3BA7-E167-0615-A02906D10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9119"/>
          </a:xfrm>
        </p:spPr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evaluate LCs that contain real flares from M dwarfs* to represent the features of real flares. 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red line indicates the peak of the flare confirmed by astronomers.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B9541-12A3-83A9-FE11-6032DAE91671}"/>
              </a:ext>
            </a:extLst>
          </p:cNvPr>
          <p:cNvSpPr txBox="1"/>
          <p:nvPr/>
        </p:nvSpPr>
        <p:spPr>
          <a:xfrm>
            <a:off x="657447" y="6044632"/>
            <a:ext cx="11134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Aizawa et al., Fast optical flares from M dwarfs detected by a one-second-cadence survey with 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Tomo</a:t>
            </a:r>
            <a:r>
              <a:rPr lang="en-US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-e 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Gozen</a:t>
            </a:r>
            <a:r>
              <a:rPr lang="en-US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Publications of the Astronomical Society of Japan</a:t>
            </a:r>
            <a:r>
              <a:rPr lang="en-US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Volume 74, Issue 5, October 2022, Pages 1069–1094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8FB29CC-21E8-CC8A-7D37-F11A664C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33" y="3351663"/>
            <a:ext cx="3746018" cy="2578018"/>
          </a:xfrm>
          <a:prstGeom prst="rect">
            <a:avLst/>
          </a:prstGeom>
        </p:spPr>
      </p:pic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36BD23E-227A-A06D-426E-917531D9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96" y="3351663"/>
            <a:ext cx="3746018" cy="25780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C12EF-3022-D995-61A9-E45C27ED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43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6FD0DA35-709F-473B-BCBF-6059F5631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155BBD4D-A084-6283-CADA-8532EE592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721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200B-93AE-D9EC-98ED-0D844930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Real-world flare evaluation 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(Cont.)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D4C37-387B-AD1A-6415-FE261A2DC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found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false positive case using </a:t>
            </a:r>
            <a:r>
              <a:rPr lang="en-US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cause of the false positive was due to the video containing two stars.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astronomers would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confirm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case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conducting additional video checks after analyzing LC.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7043BBC8-AE02-59E6-85FD-419263532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34"/>
          <a:stretch/>
        </p:blipFill>
        <p:spPr>
          <a:xfrm>
            <a:off x="255463" y="3781337"/>
            <a:ext cx="8674021" cy="283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0270E-2916-1FE2-A885-81B7FD62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484" y="3715604"/>
            <a:ext cx="3190701" cy="2393026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8A7B205-BA9A-1C92-B7E0-BD8EA9BA959E}"/>
              </a:ext>
            </a:extLst>
          </p:cNvPr>
          <p:cNvSpPr/>
          <p:nvPr/>
        </p:nvSpPr>
        <p:spPr>
          <a:xfrm>
            <a:off x="10261100" y="3278030"/>
            <a:ext cx="1675437" cy="658732"/>
          </a:xfrm>
          <a:prstGeom prst="wedgeRectCallout">
            <a:avLst>
              <a:gd name="adj1" fmla="val -33040"/>
              <a:gd name="adj2" fmla="val 189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star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DE6F1-75D2-06AB-BFF5-441C28D7F39E}"/>
              </a:ext>
            </a:extLst>
          </p:cNvPr>
          <p:cNvSpPr/>
          <p:nvPr/>
        </p:nvSpPr>
        <p:spPr>
          <a:xfrm>
            <a:off x="9537388" y="6054121"/>
            <a:ext cx="1675437" cy="658732"/>
          </a:xfrm>
          <a:prstGeom prst="wedgeRectCallout">
            <a:avLst>
              <a:gd name="adj1" fmla="val 49171"/>
              <a:gd name="adj2" fmla="val -114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Nearby star</a:t>
            </a:r>
            <a:endParaRPr lang="en-T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1DF69-6EB3-1933-F3DA-747798C7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54" y="6383487"/>
            <a:ext cx="2743200" cy="365125"/>
          </a:xfrm>
        </p:spPr>
        <p:txBody>
          <a:bodyPr/>
          <a:lstStyle/>
          <a:p>
            <a:fld id="{161B1284-6646-4240-A08E-4492AC1EA56B}" type="slidenum">
              <a:rPr lang="en-TH" smtClean="0"/>
              <a:t>44</a:t>
            </a:fld>
            <a:endParaRPr lang="en-TH" dirty="0"/>
          </a:p>
        </p:txBody>
      </p:sp>
      <p:pic>
        <p:nvPicPr>
          <p:cNvPr id="9" name="Picture 2" descr="静岡大学｜大学ポートレート">
            <a:extLst>
              <a:ext uri="{FF2B5EF4-FFF2-40B4-BE49-F238E27FC236}">
                <a16:creationId xmlns:a16="http://schemas.microsoft.com/office/drawing/2014/main" id="{24819D2D-1B4C-06D3-5373-4FEE5B07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東大マーク | 東京大学">
            <a:extLst>
              <a:ext uri="{FF2B5EF4-FFF2-40B4-BE49-F238E27FC236}">
                <a16:creationId xmlns:a16="http://schemas.microsoft.com/office/drawing/2014/main" id="{669371E8-0E23-6475-55FC-D947D4F15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71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21E9-1A2E-4261-AD8A-AD20A419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578B0-A8EA-A3E7-697A-0B53303A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8868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sizes can freely parameter without cornering significant differences results.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Relevant characteristics of transient patterns can be extracted using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plan</a:t>
            </a:r>
          </a:p>
          <a:p>
            <a:pPr lvl="1"/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Investigating ways to address simultaneous event detection and video containing tow stars. 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with real-world environments.</a:t>
            </a:r>
          </a:p>
          <a:p>
            <a:pPr lvl="1"/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exploring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EBinning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in other domains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2CAA0-093E-B862-5BDE-7F1A752A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50AD-433D-46E7-B2ED-CEEEAE3B311E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5F22218E-086E-FD37-DF5B-24433FF9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東大マーク | 東京大学">
            <a:extLst>
              <a:ext uri="{FF2B5EF4-FFF2-40B4-BE49-F238E27FC236}">
                <a16:creationId xmlns:a16="http://schemas.microsoft.com/office/drawing/2014/main" id="{D84DBECE-D4A6-8398-927A-3337A4F54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41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676DE3-EAFF-A3E7-F79A-3F5291E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78" y="2134314"/>
            <a:ext cx="11985544" cy="2852737"/>
          </a:xfrm>
        </p:spPr>
        <p:txBody>
          <a:bodyPr/>
          <a:lstStyle/>
          <a:p>
            <a:pPr algn="ctr"/>
            <a:r>
              <a:rPr lang="en-TH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attention</a:t>
            </a:r>
            <a:endParaRPr lang="en-TH" dirty="0"/>
          </a:p>
        </p:txBody>
      </p:sp>
      <p:pic>
        <p:nvPicPr>
          <p:cNvPr id="3" name="Picture 6" descr="University Of Tokyo Logo, HD Png Download - kindpng">
            <a:extLst>
              <a:ext uri="{FF2B5EF4-FFF2-40B4-BE49-F238E27FC236}">
                <a16:creationId xmlns:a16="http://schemas.microsoft.com/office/drawing/2014/main" id="{42574F3C-D27C-E0D1-678E-1BECCA7B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099" y="5998436"/>
            <a:ext cx="2634673" cy="80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apture 8">
            <a:extLst>
              <a:ext uri="{FF2B5EF4-FFF2-40B4-BE49-F238E27FC236}">
                <a16:creationId xmlns:a16="http://schemas.microsoft.com/office/drawing/2014/main" id="{F82E06E8-87BD-3998-FD62-0560E0E82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5" t="25632" r="22138" b="27215"/>
          <a:stretch/>
        </p:blipFill>
        <p:spPr bwMode="auto">
          <a:xfrm>
            <a:off x="5069711" y="6066520"/>
            <a:ext cx="1713054" cy="7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engine&#10;&#10;Description automatically generated">
            <a:extLst>
              <a:ext uri="{FF2B5EF4-FFF2-40B4-BE49-F238E27FC236}">
                <a16:creationId xmlns:a16="http://schemas.microsoft.com/office/drawing/2014/main" id="{0CDFFBB8-0522-2300-0230-6584B0675B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56978" y="832436"/>
            <a:ext cx="10645318" cy="516600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B8ABAE0-5EB1-75B8-8CED-93CBDC9A63BD}"/>
              </a:ext>
            </a:extLst>
          </p:cNvPr>
          <p:cNvSpPr txBox="1">
            <a:spLocks/>
          </p:cNvSpPr>
          <p:nvPr/>
        </p:nvSpPr>
        <p:spPr>
          <a:xfrm>
            <a:off x="5069711" y="119857"/>
            <a:ext cx="55394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endParaRPr lang="en-TH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Photo by Dr. Yoshisuke KUMANO">
            <a:extLst>
              <a:ext uri="{FF2B5EF4-FFF2-40B4-BE49-F238E27FC236}">
                <a16:creationId xmlns:a16="http://schemas.microsoft.com/office/drawing/2014/main" id="{241B3358-0DCC-E750-CB3F-9693AC247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8" y="6096766"/>
            <a:ext cx="2560226" cy="68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6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DA4B1-6BB7-9390-080B-45DE259F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link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0E4C1A-C409-456D-D2EE-465509786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39" y="1827058"/>
            <a:ext cx="614905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Dataset/ supplementary material/ source code:</a:t>
            </a:r>
          </a:p>
          <a:p>
            <a:pPr marL="457200" lvl="1" indent="0" algn="ctr">
              <a:buNone/>
            </a:pPr>
            <a:endParaRPr lang="en-TH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E9228-02B5-FCDF-C286-CE24A4BB1A82}"/>
              </a:ext>
            </a:extLst>
          </p:cNvPr>
          <p:cNvSpPr txBox="1"/>
          <p:nvPr/>
        </p:nvSpPr>
        <p:spPr>
          <a:xfrm>
            <a:off x="0" y="6100019"/>
            <a:ext cx="6478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sites.google.com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/view/</a:t>
            </a:r>
            <a:r>
              <a:rPr lang="en-US" sz="24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elasticdatabinning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9D9AB-6D3C-E552-3EA1-0C72265A4EFF}"/>
              </a:ext>
            </a:extLst>
          </p:cNvPr>
          <p:cNvSpPr txBox="1"/>
          <p:nvPr/>
        </p:nvSpPr>
        <p:spPr>
          <a:xfrm>
            <a:off x="7038683" y="1827058"/>
            <a:ext cx="403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Tomo-e Gozen project: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79407A-0577-0AB7-3A93-BE1A0AA121AC}"/>
              </a:ext>
            </a:extLst>
          </p:cNvPr>
          <p:cNvSpPr txBox="1"/>
          <p:nvPr/>
        </p:nvSpPr>
        <p:spPr>
          <a:xfrm>
            <a:off x="6019773" y="6031022"/>
            <a:ext cx="64586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tomoe.mtk.ioa.s.u-tokyo.ac.jp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(Google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Gozen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Kiso)</a:t>
            </a:r>
            <a:endParaRPr lang="en-T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60021B73-4346-6934-AF3B-1A3A119A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57" y="2759801"/>
            <a:ext cx="3315652" cy="33156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25EB1-EBA8-9EB3-B48B-A1E6C689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47</a:t>
            </a:fld>
            <a:endParaRPr lang="en-TH"/>
          </a:p>
        </p:txBody>
      </p:sp>
      <p:pic>
        <p:nvPicPr>
          <p:cNvPr id="6" name="Picture 5" descr="A qr code with a mountain and a blue circle&#10;&#10;Description automatically generated with medium confidence">
            <a:extLst>
              <a:ext uri="{FF2B5EF4-FFF2-40B4-BE49-F238E27FC236}">
                <a16:creationId xmlns:a16="http://schemas.microsoft.com/office/drawing/2014/main" id="{691EDA86-4CD6-CEF5-FA0D-E22F508D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91" y="2732859"/>
            <a:ext cx="3416602" cy="340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081C-E76A-F930-DFB2-E1889FB6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TH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curves (LCs) for TDAA?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29858-48DA-A0F5-B329-56EBA1C7D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32" y="1814895"/>
            <a:ext cx="6424773" cy="3979430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LCs are plots of an object's brightness over time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using LCs include:</a:t>
            </a:r>
          </a:p>
          <a:p>
            <a:pPr lvl="1">
              <a:spcBef>
                <a:spcPts val="0"/>
              </a:spcBef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trend identification and analysis from visual observation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reduction in storage space (e.g., from 3TB to 100GB)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LCs are widely used to study </a:t>
            </a:r>
            <a:r>
              <a:rPr lang="en-US" sz="2400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short-lived astronomical events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TDAA</a:t>
            </a: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6" name="Picture 1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ACEDF99-ED43-0E78-7096-A7BC2AC81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514" y="1863101"/>
            <a:ext cx="4540086" cy="3272400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9ED4C9-A9AE-27D9-56A4-D5DC3BB910F2}"/>
              </a:ext>
            </a:extLst>
          </p:cNvPr>
          <p:cNvSpPr txBox="1"/>
          <p:nvPr/>
        </p:nvSpPr>
        <p:spPr>
          <a:xfrm>
            <a:off x="7337514" y="5135501"/>
            <a:ext cx="4540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video and LC*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B2A13-CB76-7BE0-B208-A4C81BE5CD71}"/>
              </a:ext>
            </a:extLst>
          </p:cNvPr>
          <p:cNvSpPr txBox="1"/>
          <p:nvPr/>
        </p:nvSpPr>
        <p:spPr>
          <a:xfrm>
            <a:off x="573032" y="6200487"/>
            <a:ext cx="10332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Aizawa et al., Fast optical flares from M dwarfs detected by a one-second-cadence survey with </a:t>
            </a:r>
            <a:r>
              <a:rPr lang="en-US" sz="1600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Tomo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-e </a:t>
            </a:r>
            <a:r>
              <a:rPr lang="en-US" sz="1600" b="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Gozen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b="0" i="1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Publications of the Astronomical Society of Japan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Volume 74, Issue 5, October 2022, Pages 1069–1094</a:t>
            </a:r>
            <a:endParaRPr lang="en-T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A50384-13C0-DD68-7183-26004D39104B}"/>
              </a:ext>
            </a:extLst>
          </p:cNvPr>
          <p:cNvSpPr txBox="1"/>
          <p:nvPr/>
        </p:nvSpPr>
        <p:spPr>
          <a:xfrm>
            <a:off x="9515192" y="10773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29A23-A62A-7172-2717-1EFF9044401A}"/>
              </a:ext>
            </a:extLst>
          </p:cNvPr>
          <p:cNvSpPr/>
          <p:nvPr/>
        </p:nvSpPr>
        <p:spPr>
          <a:xfrm>
            <a:off x="9091101" y="1863101"/>
            <a:ext cx="370294" cy="2784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A1E75-2504-6B0A-F9F9-576B002D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5</a:t>
            </a:fld>
            <a:endParaRPr lang="en-TH"/>
          </a:p>
        </p:txBody>
      </p:sp>
      <p:pic>
        <p:nvPicPr>
          <p:cNvPr id="5" name="Picture 2" descr="静岡大学｜大学ポートレート">
            <a:extLst>
              <a:ext uri="{FF2B5EF4-FFF2-40B4-BE49-F238E27FC236}">
                <a16:creationId xmlns:a16="http://schemas.microsoft.com/office/drawing/2014/main" id="{5973E49D-5415-C1EA-990B-8359C093A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517DBEDE-5075-74E7-27F4-AA38E2D9A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3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F303-8215-57FA-3B7C-D3F341D09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</a:t>
            </a: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</a:t>
            </a:r>
            <a:r>
              <a:rPr lang="en-US" sz="44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16DE-CD65-6468-9CA9-CFCE25E0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62" y="1818654"/>
            <a:ext cx="6307379" cy="4038600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short-lived events in LCs know as </a:t>
            </a:r>
            <a:r>
              <a:rPr lang="en-US" sz="2400" b="0" i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</a:t>
            </a: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a time-series signal in LCs that is associated with a transient event.</a:t>
            </a:r>
          </a:p>
          <a:p>
            <a:pPr lvl="1"/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Transient events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short-term events that suddenly and intensively happen in an astronomical object.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domain lies in transient patterns analysis using LCs in the astrophysics field.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BE0DE-4009-6C06-8072-098DDA23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50AD-433D-46E7-B2ED-CEEEAE3B311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D6E3A-3F22-CEF9-1C4C-89CC700A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41" y="2545853"/>
            <a:ext cx="5467918" cy="2800411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F52430D-BEF7-A853-6328-6D7C09C28F8A}"/>
              </a:ext>
            </a:extLst>
          </p:cNvPr>
          <p:cNvSpPr/>
          <p:nvPr/>
        </p:nvSpPr>
        <p:spPr>
          <a:xfrm>
            <a:off x="8799540" y="1818654"/>
            <a:ext cx="2018955" cy="513878"/>
          </a:xfrm>
          <a:prstGeom prst="wedgeRectCallout">
            <a:avLst>
              <a:gd name="adj1" fmla="val -42099"/>
              <a:gd name="adj2" fmla="val 155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Transient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E57B0-FF4B-07F7-AA88-55D08A8BCA55}"/>
              </a:ext>
            </a:extLst>
          </p:cNvPr>
          <p:cNvSpPr txBox="1"/>
          <p:nvPr/>
        </p:nvSpPr>
        <p:spPr>
          <a:xfrm>
            <a:off x="7618381" y="5359530"/>
            <a:ext cx="4169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transient pattern</a:t>
            </a:r>
          </a:p>
        </p:txBody>
      </p:sp>
      <p:pic>
        <p:nvPicPr>
          <p:cNvPr id="8" name="Picture 2" descr="静岡大学｜大学ポートレート">
            <a:extLst>
              <a:ext uri="{FF2B5EF4-FFF2-40B4-BE49-F238E27FC236}">
                <a16:creationId xmlns:a16="http://schemas.microsoft.com/office/drawing/2014/main" id="{0308AF02-78F5-986E-EDE9-484ACE2D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東大マーク | 東京大学">
            <a:extLst>
              <a:ext uri="{FF2B5EF4-FFF2-40B4-BE49-F238E27FC236}">
                <a16:creationId xmlns:a16="http://schemas.microsoft.com/office/drawing/2014/main" id="{B30EF69D-F2CA-E229-56F2-522CC062F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4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4A15-47FD-A8F6-C3E7-16091595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vs. outlier in LCs</a:t>
            </a:r>
            <a:endParaRPr lang="en-T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A picture containing chart&#10;&#10;Description automatically generated">
            <a:extLst>
              <a:ext uri="{FF2B5EF4-FFF2-40B4-BE49-F238E27FC236}">
                <a16:creationId xmlns:a16="http://schemas.microsoft.com/office/drawing/2014/main" id="{96D62BD1-C2C3-AE2F-87E0-3C9794D50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6687" y="3105999"/>
            <a:ext cx="5410473" cy="26611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60B30-68DC-1E4B-CC11-6095CE100DB4}"/>
              </a:ext>
            </a:extLst>
          </p:cNvPr>
          <p:cNvSpPr txBox="1">
            <a:spLocks/>
          </p:cNvSpPr>
          <p:nvPr/>
        </p:nvSpPr>
        <p:spPr>
          <a:xfrm>
            <a:off x="838200" y="1561115"/>
            <a:ext cx="103632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associated with actual astronomical events.</a:t>
            </a:r>
          </a:p>
          <a:p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typically caused by noise or measurement errors.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outliers are not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events.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F3B8B79-77A7-A736-75D1-4C15DFC56DBE}"/>
              </a:ext>
            </a:extLst>
          </p:cNvPr>
          <p:cNvSpPr/>
          <p:nvPr/>
        </p:nvSpPr>
        <p:spPr>
          <a:xfrm>
            <a:off x="7751723" y="3183629"/>
            <a:ext cx="1274026" cy="513878"/>
          </a:xfrm>
          <a:prstGeom prst="wedgeRectCallout">
            <a:avLst>
              <a:gd name="adj1" fmla="val 95476"/>
              <a:gd name="adj2" fmla="val 131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Outlier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67420-66BB-F051-46C9-9B6E615DB731}"/>
              </a:ext>
            </a:extLst>
          </p:cNvPr>
          <p:cNvSpPr txBox="1"/>
          <p:nvPr/>
        </p:nvSpPr>
        <p:spPr>
          <a:xfrm>
            <a:off x="5796054" y="6105998"/>
            <a:ext cx="6194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20-seconds video of outlier with 50% slow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AD004-42CC-DAF9-F496-D17E5B3ADDA1}"/>
              </a:ext>
            </a:extLst>
          </p:cNvPr>
          <p:cNvSpPr txBox="1"/>
          <p:nvPr/>
        </p:nvSpPr>
        <p:spPr>
          <a:xfrm>
            <a:off x="201168" y="6105570"/>
            <a:ext cx="5606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20-seconds video of flare with 50% slow motion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20818-53A4-FA30-E298-159DC35D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" y="3175764"/>
            <a:ext cx="5467918" cy="280041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92B3D1-4D23-8117-7919-53B68512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7</a:t>
            </a:fld>
            <a:endParaRPr lang="en-TH"/>
          </a:p>
        </p:txBody>
      </p:sp>
      <p:pic>
        <p:nvPicPr>
          <p:cNvPr id="10" name="Picture 2" descr="静岡大学｜大学ポートレート">
            <a:extLst>
              <a:ext uri="{FF2B5EF4-FFF2-40B4-BE49-F238E27FC236}">
                <a16:creationId xmlns:a16="http://schemas.microsoft.com/office/drawing/2014/main" id="{C3C306A6-FCE2-BCC1-B3D7-FCFDEF43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東大マーク | 東京大学">
            <a:extLst>
              <a:ext uri="{FF2B5EF4-FFF2-40B4-BE49-F238E27FC236}">
                <a16:creationId xmlns:a16="http://schemas.microsoft.com/office/drawing/2014/main" id="{DBCCB6A5-36BB-86BD-C16B-C92E1C61F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71411-CF79-5A64-4D44-C6B6F91CE5DC}"/>
              </a:ext>
            </a:extLst>
          </p:cNvPr>
          <p:cNvSpPr txBox="1"/>
          <p:nvPr/>
        </p:nvSpPr>
        <p:spPr>
          <a:xfrm>
            <a:off x="10206680" y="1420018"/>
            <a:ext cx="4485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Note we removed video files in this slide</a:t>
            </a:r>
            <a:endParaRPr lang="en-TH" sz="2800" b="1" u="sng" dirty="0">
              <a:solidFill>
                <a:srgbClr val="FF0000"/>
              </a:solidFill>
            </a:endParaRPr>
          </a:p>
          <a:p>
            <a:endParaRPr lang="en-TH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8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DBFB-3C31-47EA-BA75-1F4CE94F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TH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techinque for transient pattern analysis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T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C4D7B-4657-EE30-10C6-473E8779F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171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pattern analysis with LCs typically employs 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binning</a:t>
            </a:r>
            <a:r>
              <a:rPr lang="en-T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 binning also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known as </a:t>
            </a:r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Piecewise Aggregate Approximation (PAA)</a:t>
            </a:r>
            <a:r>
              <a:rPr lang="en-US" b="0" i="1" u="sng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b="0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i="1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binning makes a new representation of the time-series using bins, each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which stores statistical features.</a:t>
            </a:r>
            <a:endParaRPr lang="th-TH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of statistical features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mean, variance, median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data binning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relevant characteristics of transient patterns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noise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low time complexity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T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72D88-F903-F025-708B-AF1DF5CFECDC}"/>
              </a:ext>
            </a:extLst>
          </p:cNvPr>
          <p:cNvSpPr txBox="1"/>
          <p:nvPr/>
        </p:nvSpPr>
        <p:spPr>
          <a:xfrm>
            <a:off x="838200" y="5985043"/>
            <a:ext cx="10689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aseline="300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5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binning is included in the </a:t>
            </a:r>
            <a:r>
              <a:rPr lang="en-US" sz="1500" i="1" u="sng" dirty="0" err="1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Astropy</a:t>
            </a:r>
            <a:r>
              <a:rPr lang="en-US" sz="1500" i="1" u="sng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r>
              <a:rPr lang="en-US" sz="1500" dirty="0">
                <a:solidFill>
                  <a:srgbClr val="2A2A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500" b="0" i="0" baseline="3000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500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 Keogh, et al. Dimensionality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Reduction for Fast Similarity Search in Large Time Series Databases. Knowledge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Information Systems 3, 2001.</a:t>
            </a:r>
          </a:p>
          <a:p>
            <a:endParaRPr lang="en-TH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278B1-E65A-185C-A206-9C5A44F44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1284-6646-4240-A08E-4492AC1EA56B}" type="slidenum">
              <a:rPr lang="en-TH" smtClean="0"/>
              <a:t>8</a:t>
            </a:fld>
            <a:endParaRPr lang="en-TH"/>
          </a:p>
        </p:txBody>
      </p:sp>
      <p:pic>
        <p:nvPicPr>
          <p:cNvPr id="6" name="Picture 2" descr="静岡大学｜大学ポートレート">
            <a:extLst>
              <a:ext uri="{FF2B5EF4-FFF2-40B4-BE49-F238E27FC236}">
                <a16:creationId xmlns:a16="http://schemas.microsoft.com/office/drawing/2014/main" id="{EF424212-5CCD-4BA3-1AD9-09C79E24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東大マーク | 東京大学">
            <a:extLst>
              <a:ext uri="{FF2B5EF4-FFF2-40B4-BE49-F238E27FC236}">
                <a16:creationId xmlns:a16="http://schemas.microsoft.com/office/drawing/2014/main" id="{DFECA9A8-4511-D055-7547-C954B9535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62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0EB503-D547-463B-CCE0-C8BE339F2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" y="3208641"/>
            <a:ext cx="8937253" cy="3091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8FDDC-AFBD-2073-9A49-D99D1285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data binning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AAC-1F8F-0AE1-E0A5-BCDEEE9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312-23B4-40F9-9150-7DD454D39916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9B865-205D-FE88-0FF9-DB1724E19CB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: Given LC and bin size.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 is divided into subsequences and stored each subsequence in a bin.</a:t>
            </a:r>
            <a:endParaRPr lang="en-T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F624A0-E9DF-8085-F1C3-A4A34FC64B16}"/>
              </a:ext>
            </a:extLst>
          </p:cNvPr>
          <p:cNvGrpSpPr/>
          <p:nvPr/>
        </p:nvGrpSpPr>
        <p:grpSpPr>
          <a:xfrm>
            <a:off x="2158409" y="3170681"/>
            <a:ext cx="7829111" cy="3056721"/>
            <a:chOff x="2158409" y="3170681"/>
            <a:chExt cx="7829111" cy="305672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616669-284B-7C62-46E3-1DBCB50596C7}"/>
                </a:ext>
              </a:extLst>
            </p:cNvPr>
            <p:cNvCxnSpPr/>
            <p:nvPr/>
          </p:nvCxnSpPr>
          <p:spPr>
            <a:xfrm>
              <a:off x="2158409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ADEEF6-A0BE-18DF-461C-6B858EED19DA}"/>
                </a:ext>
              </a:extLst>
            </p:cNvPr>
            <p:cNvCxnSpPr/>
            <p:nvPr/>
          </p:nvCxnSpPr>
          <p:spPr>
            <a:xfrm>
              <a:off x="3012559" y="3221120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9B6139-D5D4-1B80-23F6-29B1ABD06FA3}"/>
                </a:ext>
              </a:extLst>
            </p:cNvPr>
            <p:cNvCxnSpPr/>
            <p:nvPr/>
          </p:nvCxnSpPr>
          <p:spPr>
            <a:xfrm>
              <a:off x="3792279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24E881-ADC0-D605-BDA7-2985F9EDA884}"/>
                </a:ext>
              </a:extLst>
            </p:cNvPr>
            <p:cNvCxnSpPr/>
            <p:nvPr/>
          </p:nvCxnSpPr>
          <p:spPr>
            <a:xfrm>
              <a:off x="4515295" y="3170681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FBFCE2-26FA-316A-78DA-208F54D895C5}"/>
                </a:ext>
              </a:extLst>
            </p:cNvPr>
            <p:cNvCxnSpPr/>
            <p:nvPr/>
          </p:nvCxnSpPr>
          <p:spPr>
            <a:xfrm>
              <a:off x="5369445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D2C426-26D0-8C14-1E3F-DC7FCD1C01E6}"/>
                </a:ext>
              </a:extLst>
            </p:cNvPr>
            <p:cNvCxnSpPr/>
            <p:nvPr/>
          </p:nvCxnSpPr>
          <p:spPr>
            <a:xfrm>
              <a:off x="6149165" y="3170681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FB8AB4-EE21-6CC6-8F6E-C51603D88648}"/>
                </a:ext>
              </a:extLst>
            </p:cNvPr>
            <p:cNvCxnSpPr/>
            <p:nvPr/>
          </p:nvCxnSpPr>
          <p:spPr>
            <a:xfrm>
              <a:off x="6900533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62D6D7-5A50-182F-5627-0F67FD7C2B8C}"/>
                </a:ext>
              </a:extLst>
            </p:cNvPr>
            <p:cNvCxnSpPr/>
            <p:nvPr/>
          </p:nvCxnSpPr>
          <p:spPr>
            <a:xfrm>
              <a:off x="7754683" y="3221120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B1DC21-B76E-31DD-BE23-96C7C600CC8E}"/>
                </a:ext>
              </a:extLst>
            </p:cNvPr>
            <p:cNvCxnSpPr/>
            <p:nvPr/>
          </p:nvCxnSpPr>
          <p:spPr>
            <a:xfrm>
              <a:off x="8534403" y="3181867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97F2F0-9D5D-595F-8FBD-25BA6BB26707}"/>
                </a:ext>
              </a:extLst>
            </p:cNvPr>
            <p:cNvCxnSpPr/>
            <p:nvPr/>
          </p:nvCxnSpPr>
          <p:spPr>
            <a:xfrm>
              <a:off x="9239695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BAF62E-066A-925D-414E-FB8704DC2097}"/>
                </a:ext>
              </a:extLst>
            </p:cNvPr>
            <p:cNvCxnSpPr/>
            <p:nvPr/>
          </p:nvCxnSpPr>
          <p:spPr>
            <a:xfrm>
              <a:off x="9987520" y="3209934"/>
              <a:ext cx="0" cy="3006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静岡大学｜大学ポートレート">
            <a:extLst>
              <a:ext uri="{FF2B5EF4-FFF2-40B4-BE49-F238E27FC236}">
                <a16:creationId xmlns:a16="http://schemas.microsoft.com/office/drawing/2014/main" id="{1FC80713-6D43-E4DD-A473-F18815E52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53" y="33044"/>
            <a:ext cx="664161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東大マーク | 東京大学">
            <a:extLst>
              <a:ext uri="{FF2B5EF4-FFF2-40B4-BE49-F238E27FC236}">
                <a16:creationId xmlns:a16="http://schemas.microsoft.com/office/drawing/2014/main" id="{076CCAC1-82A6-8A71-367E-707129FA1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6" t="4620" r="27435" b="28061"/>
          <a:stretch/>
        </p:blipFill>
        <p:spPr bwMode="auto">
          <a:xfrm>
            <a:off x="11353800" y="33044"/>
            <a:ext cx="676765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2501</Words>
  <Application>Microsoft Macintosh PowerPoint</Application>
  <PresentationFormat>Widescreen</PresentationFormat>
  <Paragraphs>441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Elastic Data Binning for Transient Pattern Analysis in Time-Domain Astrophysics</vt:lpstr>
      <vt:lpstr>Outline</vt:lpstr>
      <vt:lpstr>Introduction</vt:lpstr>
      <vt:lpstr>What is time-domain astrophysics analysis (TDAA)?</vt:lpstr>
      <vt:lpstr>What is Light curves (LCs) for TDAA?</vt:lpstr>
      <vt:lpstr>What is the transient pattern?</vt:lpstr>
      <vt:lpstr>Transient pattern vs. outlier in LCs</vt:lpstr>
      <vt:lpstr>What is techinque for transient pattern analysis?</vt:lpstr>
      <vt:lpstr>Traditional data binning</vt:lpstr>
      <vt:lpstr>Traditional data binning</vt:lpstr>
      <vt:lpstr>Limitation of traditional data binning</vt:lpstr>
      <vt:lpstr>Influnce of bin size problem</vt:lpstr>
      <vt:lpstr>Our motivation of this study</vt:lpstr>
      <vt:lpstr>Elastic data binning (EBinning)</vt:lpstr>
      <vt:lpstr>Elastic data binning (EBinning)</vt:lpstr>
      <vt:lpstr>Initialization function</vt:lpstr>
      <vt:lpstr>Initialization function</vt:lpstr>
      <vt:lpstr>Initialization function</vt:lpstr>
      <vt:lpstr>Initialization function</vt:lpstr>
      <vt:lpstr>Mergeability score computation</vt:lpstr>
      <vt:lpstr>Mergeability score computation</vt:lpstr>
      <vt:lpstr>Mergeability score computation</vt:lpstr>
      <vt:lpstr>Mergeability score computation</vt:lpstr>
      <vt:lpstr>Merging function</vt:lpstr>
      <vt:lpstr>Merging function</vt:lpstr>
      <vt:lpstr>Two variants of EBinning</vt:lpstr>
      <vt:lpstr>Mergeability scores of Mean-EBinning</vt:lpstr>
      <vt:lpstr>Mergeability scores of Linear-EBinning</vt:lpstr>
      <vt:lpstr>Experimental results &amp; conclusions</vt:lpstr>
      <vt:lpstr>Observational data</vt:lpstr>
      <vt:lpstr>Characteristics of LCs</vt:lpstr>
      <vt:lpstr>Artifact transient pattern injection</vt:lpstr>
      <vt:lpstr>Artifact transient pattern injection (Cont.)</vt:lpstr>
      <vt:lpstr>Experiments</vt:lpstr>
      <vt:lpstr>Transient pattern capturing quality</vt:lpstr>
      <vt:lpstr>Transient pattern capturing quality (Cont.)</vt:lpstr>
      <vt:lpstr>Transient pattern capturing quality (Cont.)</vt:lpstr>
      <vt:lpstr>Representation quality</vt:lpstr>
      <vt:lpstr>Representation quality (Cont.)</vt:lpstr>
      <vt:lpstr>Representation quality (Cont.)</vt:lpstr>
      <vt:lpstr>Transient pattern detection</vt:lpstr>
      <vt:lpstr>Evaluation conclusion</vt:lpstr>
      <vt:lpstr>Real-world flare evaluation</vt:lpstr>
      <vt:lpstr>Real-world flare evaluation (Cont.)</vt:lpstr>
      <vt:lpstr>Conclusion</vt:lpstr>
      <vt:lpstr>Thank you for attention</vt:lpstr>
      <vt:lpstr>Useful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 Data Binning for Transient Pattern Analysis in Time-Domain Astrophysics</dc:title>
  <dc:creator>Tong KuNG</dc:creator>
  <cp:lastModifiedBy>Tong KuNG</cp:lastModifiedBy>
  <cp:revision>2</cp:revision>
  <dcterms:created xsi:type="dcterms:W3CDTF">2023-02-22T04:06:25Z</dcterms:created>
  <dcterms:modified xsi:type="dcterms:W3CDTF">2023-06-23T08:45:00Z</dcterms:modified>
</cp:coreProperties>
</file>